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A6B8"/>
    <a:srgbClr val="4398AA"/>
    <a:srgbClr val="0A627B"/>
    <a:srgbClr val="CD9D1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8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C6561F4-A8E1-47EC-8212-25666680B118}" type="datetimeFigureOut">
              <a:rPr lang="en-US" altLang="en-US"/>
              <a:pPr/>
              <a:t>2/11/2016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D10774DB-35AA-48AC-BA3E-632B6AFFB3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99809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0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14D51F6E-3A92-403F-A3DD-9A0CBDDD41A5}" type="slidenum">
              <a:rPr lang="en-US" altLang="en-US" sz="1200">
                <a:latin typeface="Calibri" panose="020F0502020204030204" pitchFamily="34" charset="0"/>
              </a:rPr>
              <a:pPr eaLnBrk="1" hangingPunct="1"/>
              <a:t>1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650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134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8" descr="SET_PPT_background4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779463" y="6343650"/>
            <a:ext cx="7246937" cy="4191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b="1" i="1" dirty="0" smtClean="0">
                <a:solidFill>
                  <a:schemeClr val="bg1"/>
                </a:solidFill>
                <a:latin typeface="Arial"/>
                <a:cs typeface="Arial"/>
              </a:rPr>
              <a:t>Doctorate Recipients from U.S. Universities: 2014</a:t>
            </a:r>
            <a:r>
              <a:rPr lang="en-US" sz="1300" b="1" dirty="0" smtClean="0">
                <a:solidFill>
                  <a:srgbClr val="074D61"/>
                </a:solidFill>
                <a:latin typeface="Arial"/>
                <a:cs typeface="Arial"/>
              </a:rPr>
              <a:t>  </a:t>
            </a:r>
            <a:r>
              <a:rPr lang="en-US" sz="1300" b="1" dirty="0" smtClean="0">
                <a:solidFill>
                  <a:srgbClr val="FFFFFF"/>
                </a:solidFill>
                <a:latin typeface="Arial"/>
                <a:cs typeface="Arial"/>
              </a:rPr>
              <a:t>| </a:t>
            </a:r>
            <a:r>
              <a:rPr lang="en-US" sz="1300" b="1" dirty="0" smtClean="0">
                <a:solidFill>
                  <a:srgbClr val="074D61"/>
                </a:solidFill>
                <a:latin typeface="Arial"/>
                <a:cs typeface="Arial"/>
              </a:rPr>
              <a:t> </a:t>
            </a:r>
            <a:r>
              <a:rPr lang="en-US" sz="1300" b="1" dirty="0" smtClean="0">
                <a:solidFill>
                  <a:srgbClr val="FFFFFF"/>
                </a:solidFill>
                <a:latin typeface="Arial"/>
                <a:cs typeface="Arial"/>
              </a:rPr>
              <a:t>www.nsf.gov/statistics/sed/</a:t>
            </a:r>
            <a:endParaRPr lang="en-US" sz="13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14450"/>
          </a:xfrm>
          <a:prstGeom prst="rect">
            <a:avLst/>
          </a:prstGeom>
          <a:effectLst/>
        </p:spPr>
        <p:txBody>
          <a:bodyPr vert="horz" wrap="none" lIns="0" tIns="0" rIns="0" bIns="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</p:sldLayoutIdLst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2400" kern="1200">
          <a:solidFill>
            <a:srgbClr val="0A627B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Arial"/>
          <a:ea typeface="MS PGothic" panose="020B0600070205080204" pitchFamily="34" charset="-128"/>
          <a:cs typeface="Arial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2400">
          <a:solidFill>
            <a:srgbClr val="0A627B"/>
          </a:solidFill>
          <a:latin typeface="Arial" charset="0"/>
          <a:ea typeface="MS PGothic" panose="020B0600070205080204" pitchFamily="34" charset="-128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2400">
          <a:solidFill>
            <a:srgbClr val="0A627B"/>
          </a:solidFill>
          <a:latin typeface="Arial" charset="0"/>
          <a:ea typeface="MS PGothic" panose="020B0600070205080204" pitchFamily="34" charset="-128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2400">
          <a:solidFill>
            <a:srgbClr val="0A627B"/>
          </a:solidFill>
          <a:latin typeface="Arial" charset="0"/>
          <a:ea typeface="MS PGothic" panose="020B0600070205080204" pitchFamily="34" charset="-128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2400">
          <a:solidFill>
            <a:srgbClr val="0A627B"/>
          </a:solidFill>
          <a:latin typeface="Arial" charset="0"/>
          <a:ea typeface="MS PGothic" panose="020B0600070205080204" pitchFamily="34" charset="-128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2400">
          <a:solidFill>
            <a:srgbClr val="0A627B"/>
          </a:solidFill>
          <a:latin typeface="Arial" charset="0"/>
          <a:ea typeface="ＭＳ Ｐゴシック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2400">
          <a:solidFill>
            <a:srgbClr val="0A627B"/>
          </a:solidFill>
          <a:latin typeface="Arial" charset="0"/>
          <a:ea typeface="ＭＳ Ｐゴシック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2400">
          <a:solidFill>
            <a:srgbClr val="0A627B"/>
          </a:solidFill>
          <a:latin typeface="Arial" charset="0"/>
          <a:ea typeface="ＭＳ Ｐゴシック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2400">
          <a:solidFill>
            <a:srgbClr val="0A627B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7F7F7F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600" kern="1200">
          <a:solidFill>
            <a:srgbClr val="7F7F7F"/>
          </a:solidFill>
          <a:latin typeface="+mj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rgbClr val="7F7F7F"/>
          </a:solidFill>
          <a:latin typeface="+mj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600" kern="1200">
          <a:solidFill>
            <a:srgbClr val="7F7F7F"/>
          </a:solidFill>
          <a:latin typeface="+mj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rgbClr val="7F7F7F"/>
          </a:solidFill>
          <a:latin typeface="+mj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09600" y="1119188"/>
            <a:ext cx="7924800" cy="4724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srgbClr val="80808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8229600" cy="1536700"/>
          </a:xfrm>
        </p:spPr>
        <p:txBody>
          <a:bodyPr numCol="1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ts val="3200"/>
              </a:lnSpc>
            </a:pPr>
            <a:r>
              <a:rPr lang="en-US" alt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Postdoc rate among S&amp;E doctorate recipients in the United States, </a:t>
            </a:r>
            <a:br>
              <a:rPr lang="en-US" alt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lang="en-US" alt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by college generation and type of doctoral institution: 2010–14</a:t>
            </a:r>
          </a:p>
        </p:txBody>
      </p:sp>
      <p:pic>
        <p:nvPicPr>
          <p:cNvPr id="3075" name="Picture 14" descr="d6p5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1270000"/>
            <a:ext cx="7688263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ED-2014-Slide-Master-white-footer-final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Palatino Linotype</vt:lpstr>
      <vt:lpstr>MS PGothic</vt:lpstr>
      <vt:lpstr>Arial</vt:lpstr>
      <vt:lpstr>Century Gothic</vt:lpstr>
      <vt:lpstr>Courier New</vt:lpstr>
      <vt:lpstr>Calibri</vt:lpstr>
      <vt:lpstr>SED-2014-Slide-Master-white-footer-final</vt:lpstr>
      <vt:lpstr>Postdoc rate among S&amp;E doctorate recipients in the United States,  by college generation and type of doctoral institution: 2010–14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2016-02-11T14:11:28Z</dcterms:created>
  <dcterms:modified xsi:type="dcterms:W3CDTF">2016-02-11T14:11:28Z</dcterms:modified>
</cp:coreProperties>
</file>