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6B8"/>
    <a:srgbClr val="4398AA"/>
    <a:srgbClr val="0A627B"/>
    <a:srgbClr val="CD9D1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9E234E4-F64C-46F3-96ED-FABC2600AC2A}" type="datetimeFigureOut">
              <a:rPr lang="en-US" altLang="en-US"/>
              <a:pPr/>
              <a:t>2/11/2016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D866E21-5081-4482-8718-74C8F9269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99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  <a:ea typeface="MS PGothic" panose="020B0600070205080204" pitchFamily="34" charset="-128"/>
              </a:defRPr>
            </a:lvl9pPr>
          </a:lstStyle>
          <a:p>
            <a:fld id="{2BF132AE-003C-4A97-A1F4-E4489E7A6150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88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1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SET_PPT_background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779463" y="6343650"/>
            <a:ext cx="7246937" cy="419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i="1" dirty="0" smtClean="0">
                <a:solidFill>
                  <a:schemeClr val="bg1"/>
                </a:solidFill>
                <a:latin typeface="Arial"/>
                <a:cs typeface="Arial"/>
              </a:rPr>
              <a:t>Doctorate Recipients from U.S. Universities: 2014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| </a:t>
            </a:r>
            <a:r>
              <a:rPr lang="en-US" sz="1300" b="1" dirty="0" smtClean="0">
                <a:solidFill>
                  <a:srgbClr val="074D61"/>
                </a:solidFill>
                <a:latin typeface="Arial"/>
                <a:cs typeface="Arial"/>
              </a:rPr>
              <a:t> </a:t>
            </a:r>
            <a:r>
              <a:rPr lang="en-US" sz="1300" b="1" dirty="0" smtClean="0">
                <a:solidFill>
                  <a:srgbClr val="FFFFFF"/>
                </a:solidFill>
                <a:latin typeface="Arial"/>
                <a:cs typeface="Arial"/>
              </a:rPr>
              <a:t>www.nsf.gov/statistics/sed/</a:t>
            </a:r>
            <a:endParaRPr lang="en-US" sz="13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4450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2400" kern="1200">
          <a:solidFill>
            <a:srgbClr val="0A627B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Arial"/>
          <a:ea typeface="MS PGothic" panose="020B0600070205080204" pitchFamily="34" charset="-128"/>
          <a:cs typeface="Arial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2400">
          <a:solidFill>
            <a:srgbClr val="0A627B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1119188"/>
            <a:ext cx="79248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 numCol="1" anchorCtr="0" compatLnSpc="1">
            <a:prstTxWarp prst="textNoShape">
              <a:avLst/>
            </a:prstTxWarp>
          </a:bodyPr>
          <a:lstStyle/>
          <a:p>
            <a:pPr>
              <a:lnSpc>
                <a:spcPts val="3200"/>
              </a:lnSpc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Doctorates awarded, by citizenship </a:t>
            </a:r>
            <a:b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and field of study: 1994 and 2014</a:t>
            </a:r>
          </a:p>
        </p:txBody>
      </p:sp>
      <p:pic>
        <p:nvPicPr>
          <p:cNvPr id="2051" name="Picture 12" descr="d2p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1168400"/>
            <a:ext cx="7599363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D-2014-Slide-Master-white-footer-final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Palatino Linotype</vt:lpstr>
      <vt:lpstr>MS PGothic</vt:lpstr>
      <vt:lpstr>Arial</vt:lpstr>
      <vt:lpstr>Century Gothic</vt:lpstr>
      <vt:lpstr>Courier New</vt:lpstr>
      <vt:lpstr>Calibri</vt:lpstr>
      <vt:lpstr>SED-2014-Slide-Master-white-footer-final</vt:lpstr>
      <vt:lpstr>Doctorates awarded, by citizenship  and field of study: 1994 and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2016-02-11T14:10:39Z</dcterms:created>
  <dcterms:modified xsi:type="dcterms:W3CDTF">2016-02-11T14:10:40Z</dcterms:modified>
</cp:coreProperties>
</file>