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 id="2147483782" r:id="rId5"/>
  </p:sldMasterIdLst>
  <p:notesMasterIdLst>
    <p:notesMasterId r:id="rId7"/>
  </p:notesMasterIdLst>
  <p:handoutMasterIdLst>
    <p:handoutMasterId r:id="rId8"/>
  </p:handoutMasterIdLst>
  <p:sldIdLst>
    <p:sldId id="587" r:id="rId6"/>
  </p:sldIdLst>
  <p:sldSz cx="9144000" cy="5143500" type="screen16x9"/>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VIN DRESSLER" initials="KD" lastIdx="1" clrIdx="0">
    <p:extLst>
      <p:ext uri="{19B8F6BF-5375-455C-9EA6-DF929625EA0E}">
        <p15:presenceInfo xmlns:p15="http://schemas.microsoft.com/office/powerpoint/2012/main" userId="S-1-5-21-1148585548-316328077-1442558448-379097" providerId="AD"/>
      </p:ext>
    </p:extLst>
  </p:cmAuthor>
  <p:cmAuthor id="2" name="Kevin Dressler" initials="KD" lastIdx="4" clrIdx="1">
    <p:extLst>
      <p:ext uri="{19B8F6BF-5375-455C-9EA6-DF929625EA0E}">
        <p15:presenceInfo xmlns:p15="http://schemas.microsoft.com/office/powerpoint/2012/main" userId="Kevin Dressler" providerId="None"/>
      </p:ext>
    </p:extLst>
  </p:cmAuthor>
  <p:cmAuthor id="3" name="Dressler, Kevin" initials="DK" lastIdx="8" clrIdx="2">
    <p:extLst>
      <p:ext uri="{19B8F6BF-5375-455C-9EA6-DF929625EA0E}">
        <p15:presenceInfo xmlns:p15="http://schemas.microsoft.com/office/powerpoint/2012/main" userId="S::kxd13@psu.edu::85b0a884-ec56-4e82-970c-fb9c9b1d5577" providerId="AD"/>
      </p:ext>
    </p:extLst>
  </p:cmAuthor>
  <p:cmAuthor id="4" name="Tanushree Choudhury" initials="TC" lastIdx="2" clrIdx="3">
    <p:extLst>
      <p:ext uri="{19B8F6BF-5375-455C-9EA6-DF929625EA0E}">
        <p15:presenceInfo xmlns:p15="http://schemas.microsoft.com/office/powerpoint/2012/main" userId="b4d6ffdb4553947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57F"/>
    <a:srgbClr val="FF9933"/>
    <a:srgbClr val="003399"/>
    <a:srgbClr val="000066"/>
    <a:srgbClr val="CBD3E8"/>
    <a:srgbClr val="E7EAF4"/>
    <a:srgbClr val="9E6E25"/>
    <a:srgbClr val="EAD8BD"/>
    <a:srgbClr val="99CCFF"/>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353" autoAdjust="0"/>
    <p:restoredTop sz="94670" autoAdjust="0"/>
  </p:normalViewPr>
  <p:slideViewPr>
    <p:cSldViewPr snapToGrid="0">
      <p:cViewPr varScale="1">
        <p:scale>
          <a:sx n="105" d="100"/>
          <a:sy n="105" d="100"/>
        </p:scale>
        <p:origin x="547" y="62"/>
      </p:cViewPr>
      <p:guideLst>
        <p:guide orient="horz" pos="1620"/>
        <p:guide pos="2880"/>
      </p:guideLst>
    </p:cSldViewPr>
  </p:slideViewPr>
  <p:notesTextViewPr>
    <p:cViewPr>
      <p:scale>
        <a:sx n="3" d="2"/>
        <a:sy n="3" d="2"/>
      </p:scale>
      <p:origin x="0" y="0"/>
    </p:cViewPr>
  </p:notesTextViewPr>
  <p:sorterViewPr>
    <p:cViewPr>
      <p:scale>
        <a:sx n="180" d="100"/>
        <a:sy n="180" d="100"/>
      </p:scale>
      <p:origin x="0" y="0"/>
    </p:cViewPr>
  </p:sorterViewPr>
  <p:notesViewPr>
    <p:cSldViewPr snapToGrid="0">
      <p:cViewPr varScale="1">
        <p:scale>
          <a:sx n="58" d="100"/>
          <a:sy n="58" d="100"/>
        </p:scale>
        <p:origin x="2516" y="28"/>
      </p:cViewPr>
      <p:guideLst>
        <p:guide orient="horz" pos="2909"/>
        <p:guide pos="2208"/>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6331749-5330-4FD8-9FCD-68A64ADEBB98}"/>
              </a:ext>
            </a:extLst>
          </p:cNvPr>
          <p:cNvSpPr>
            <a:spLocks noGrp="1"/>
          </p:cNvSpPr>
          <p:nvPr>
            <p:ph type="sldNum" sz="quarter" idx="3"/>
          </p:nvPr>
        </p:nvSpPr>
        <p:spPr>
          <a:xfrm>
            <a:off x="3" y="8773358"/>
            <a:ext cx="7008879" cy="462719"/>
          </a:xfrm>
          <a:prstGeom prst="rect">
            <a:avLst/>
          </a:prstGeom>
        </p:spPr>
        <p:txBody>
          <a:bodyPr vert="horz" lIns="88139" tIns="44070" rIns="88139" bIns="44070" rtlCol="0" anchor="b"/>
          <a:lstStyle>
            <a:lvl1pPr algn="r">
              <a:defRPr sz="1200"/>
            </a:lvl1pPr>
          </a:lstStyle>
          <a:p>
            <a:pPr algn="ctr"/>
            <a:fld id="{7184B23C-FB51-4502-B7BE-A9ED0283EB7D}" type="slidenum">
              <a:rPr lang="en-US" sz="1050" smtClean="0">
                <a:latin typeface="Helvetica Neue"/>
              </a:rPr>
              <a:pPr algn="ctr"/>
              <a:t>‹#›</a:t>
            </a:fld>
            <a:endParaRPr lang="en-US" sz="1050" dirty="0">
              <a:latin typeface="Helvetica Neue"/>
            </a:endParaRPr>
          </a:p>
        </p:txBody>
      </p:sp>
      <p:sp>
        <p:nvSpPr>
          <p:cNvPr id="2" name="Header Placeholder 1">
            <a:extLst>
              <a:ext uri="{FF2B5EF4-FFF2-40B4-BE49-F238E27FC236}">
                <a16:creationId xmlns:a16="http://schemas.microsoft.com/office/drawing/2014/main" id="{5132FCC0-E1A5-4E56-9969-F73D8D58EE9B}"/>
              </a:ext>
            </a:extLst>
          </p:cNvPr>
          <p:cNvSpPr>
            <a:spLocks noGrp="1"/>
          </p:cNvSpPr>
          <p:nvPr>
            <p:ph type="hdr" sz="quarter"/>
          </p:nvPr>
        </p:nvSpPr>
        <p:spPr>
          <a:xfrm>
            <a:off x="3" y="1"/>
            <a:ext cx="7008879" cy="463696"/>
          </a:xfrm>
          <a:prstGeom prst="rect">
            <a:avLst/>
          </a:prstGeom>
        </p:spPr>
        <p:txBody>
          <a:bodyPr vert="horz" lIns="91440" tIns="45720" rIns="91440" bIns="45720" rtlCol="0"/>
          <a:lstStyle>
            <a:lvl1pPr algn="l">
              <a:defRPr sz="1200"/>
            </a:lvl1pPr>
          </a:lstStyle>
          <a:p>
            <a:pPr algn="ctr"/>
            <a:r>
              <a:rPr lang="en-US" sz="1050" dirty="0">
                <a:latin typeface="Helvetica Neue"/>
              </a:rPr>
              <a:t>User Program</a:t>
            </a:r>
          </a:p>
        </p:txBody>
      </p:sp>
    </p:spTree>
    <p:extLst>
      <p:ext uri="{BB962C8B-B14F-4D97-AF65-F5344CB8AC3E}">
        <p14:creationId xmlns:p14="http://schemas.microsoft.com/office/powerpoint/2010/main" val="19442122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38145" cy="461192"/>
          </a:xfrm>
          <a:prstGeom prst="rect">
            <a:avLst/>
          </a:prstGeom>
        </p:spPr>
        <p:txBody>
          <a:bodyPr vert="horz" lIns="88139" tIns="44070" rIns="88139" bIns="44070" rtlCol="0"/>
          <a:lstStyle>
            <a:lvl1pPr algn="l">
              <a:defRPr sz="1200"/>
            </a:lvl1pPr>
          </a:lstStyle>
          <a:p>
            <a:endParaRPr lang="en-US" dirty="0"/>
          </a:p>
        </p:txBody>
      </p:sp>
      <p:sp>
        <p:nvSpPr>
          <p:cNvPr id="3" name="Date Placeholder 2"/>
          <p:cNvSpPr>
            <a:spLocks noGrp="1"/>
          </p:cNvSpPr>
          <p:nvPr>
            <p:ph type="dt" idx="1"/>
          </p:nvPr>
        </p:nvSpPr>
        <p:spPr>
          <a:xfrm>
            <a:off x="3970737" y="2"/>
            <a:ext cx="3038145" cy="461192"/>
          </a:xfrm>
          <a:prstGeom prst="rect">
            <a:avLst/>
          </a:prstGeom>
        </p:spPr>
        <p:txBody>
          <a:bodyPr vert="horz" lIns="88139" tIns="44070" rIns="88139" bIns="44070" rtlCol="0"/>
          <a:lstStyle>
            <a:lvl1pPr algn="r">
              <a:defRPr sz="1200"/>
            </a:lvl1pPr>
          </a:lstStyle>
          <a:p>
            <a:fld id="{63077E1E-5F38-40DD-A6BE-AB2FADD82C5B}" type="datetimeFigureOut">
              <a:rPr lang="en-US" smtClean="0"/>
              <a:t>3/22/2023</a:t>
            </a:fld>
            <a:endParaRPr lang="en-US" dirty="0"/>
          </a:p>
        </p:txBody>
      </p:sp>
      <p:sp>
        <p:nvSpPr>
          <p:cNvPr id="4" name="Slide Image Placeholder 3"/>
          <p:cNvSpPr>
            <a:spLocks noGrp="1" noRot="1" noChangeAspect="1"/>
          </p:cNvSpPr>
          <p:nvPr>
            <p:ph type="sldImg" idx="2"/>
          </p:nvPr>
        </p:nvSpPr>
        <p:spPr>
          <a:xfrm>
            <a:off x="427038" y="693738"/>
            <a:ext cx="6156325" cy="3463925"/>
          </a:xfrm>
          <a:prstGeom prst="rect">
            <a:avLst/>
          </a:prstGeom>
          <a:noFill/>
          <a:ln w="12700">
            <a:solidFill>
              <a:prstClr val="black"/>
            </a:solidFill>
          </a:ln>
        </p:spPr>
        <p:txBody>
          <a:bodyPr vert="horz" lIns="88139" tIns="44070" rIns="88139" bIns="44070" rtlCol="0" anchor="ctr"/>
          <a:lstStyle/>
          <a:p>
            <a:endParaRPr lang="en-US" dirty="0"/>
          </a:p>
        </p:txBody>
      </p:sp>
      <p:sp>
        <p:nvSpPr>
          <p:cNvPr id="5" name="Notes Placeholder 4"/>
          <p:cNvSpPr>
            <a:spLocks noGrp="1"/>
          </p:cNvSpPr>
          <p:nvPr>
            <p:ph type="body" sz="quarter" idx="3"/>
          </p:nvPr>
        </p:nvSpPr>
        <p:spPr>
          <a:xfrm>
            <a:off x="701346" y="4387445"/>
            <a:ext cx="5607711" cy="4155317"/>
          </a:xfrm>
          <a:prstGeom prst="rect">
            <a:avLst/>
          </a:prstGeom>
        </p:spPr>
        <p:txBody>
          <a:bodyPr vert="horz" lIns="88139" tIns="44070" rIns="88139" bIns="4407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773358"/>
            <a:ext cx="3038145" cy="461192"/>
          </a:xfrm>
          <a:prstGeom prst="rect">
            <a:avLst/>
          </a:prstGeom>
        </p:spPr>
        <p:txBody>
          <a:bodyPr vert="horz" lIns="88139" tIns="44070" rIns="88139" bIns="4407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737" y="8773358"/>
            <a:ext cx="3038145" cy="461192"/>
          </a:xfrm>
          <a:prstGeom prst="rect">
            <a:avLst/>
          </a:prstGeom>
        </p:spPr>
        <p:txBody>
          <a:bodyPr vert="horz" lIns="88139" tIns="44070" rIns="88139" bIns="44070" rtlCol="0" anchor="b"/>
          <a:lstStyle>
            <a:lvl1pPr algn="r">
              <a:defRPr sz="1200"/>
            </a:lvl1pPr>
          </a:lstStyle>
          <a:p>
            <a:fld id="{758B4F96-4FE3-48B3-AE38-1327B330FF2A}" type="slidenum">
              <a:rPr lang="en-US" smtClean="0"/>
              <a:t>‹#›</a:t>
            </a:fld>
            <a:endParaRPr lang="en-US" dirty="0"/>
          </a:p>
        </p:txBody>
      </p:sp>
    </p:spTree>
    <p:extLst>
      <p:ext uri="{BB962C8B-B14F-4D97-AF65-F5344CB8AC3E}">
        <p14:creationId xmlns:p14="http://schemas.microsoft.com/office/powerpoint/2010/main" val="3414148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doi.org/10.1038/s41565-021-01023-x"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7038" y="827088"/>
            <a:ext cx="6156325" cy="3463925"/>
          </a:xfrm>
        </p:spPr>
      </p:sp>
      <p:sp>
        <p:nvSpPr>
          <p:cNvPr id="3" name="Notes Placeholder 2"/>
          <p:cNvSpPr>
            <a:spLocks noGrp="1"/>
          </p:cNvSpPr>
          <p:nvPr>
            <p:ph type="body" idx="1"/>
          </p:nvPr>
        </p:nvSpPr>
        <p:spPr>
          <a:xfrm>
            <a:off x="701346" y="4387445"/>
            <a:ext cx="5651829" cy="5947180"/>
          </a:xfrm>
        </p:spPr>
        <p:txBody>
          <a:bodyPr/>
          <a:lstStyle/>
          <a:p>
            <a:pPr defTabSz="914400">
              <a:defRPr sz="1400">
                <a:latin typeface="Helvetica Neue"/>
                <a:ea typeface="Helvetica Neue"/>
                <a:cs typeface="Helvetica Neue"/>
                <a:sym typeface="Helvetica Neue"/>
              </a:defRPr>
            </a:pPr>
            <a:r>
              <a:rPr lang="en-US" sz="1000" b="1" dirty="0">
                <a:solidFill>
                  <a:schemeClr val="tx1"/>
                </a:solidFill>
                <a:latin typeface="+mn-lt"/>
              </a:rPr>
              <a:t>What Has Been Achieved: </a:t>
            </a:r>
            <a:r>
              <a:rPr lang="en-US" sz="1000" b="0" dirty="0">
                <a:solidFill>
                  <a:schemeClr val="tx1"/>
                </a:solidFill>
                <a:latin typeface="+mn-lt"/>
              </a:rPr>
              <a:t>Design, fabrication and characterization of large area superlattices that combine alternating layers of monolayer transition metal dichalcogenides and ultra-thin dielectrics (hBN and Al</a:t>
            </a:r>
            <a:r>
              <a:rPr lang="en-US" sz="1000" b="0" baseline="-25000" dirty="0">
                <a:solidFill>
                  <a:schemeClr val="tx1"/>
                </a:solidFill>
                <a:latin typeface="+mn-lt"/>
              </a:rPr>
              <a:t>2</a:t>
            </a:r>
            <a:r>
              <a:rPr lang="en-US" sz="1000" b="0" dirty="0">
                <a:solidFill>
                  <a:schemeClr val="tx1"/>
                </a:solidFill>
                <a:latin typeface="+mn-lt"/>
              </a:rPr>
              <a:t>O</a:t>
            </a:r>
            <a:r>
              <a:rPr lang="en-US" sz="1000" b="0" baseline="-25000" dirty="0">
                <a:solidFill>
                  <a:schemeClr val="tx1"/>
                </a:solidFill>
                <a:latin typeface="+mn-lt"/>
              </a:rPr>
              <a:t>3</a:t>
            </a:r>
            <a:r>
              <a:rPr lang="en-US" sz="1000" b="0" dirty="0">
                <a:solidFill>
                  <a:schemeClr val="tx1"/>
                </a:solidFill>
                <a:latin typeface="+mn-lt"/>
              </a:rPr>
              <a:t>). Spacing the TMDC monolayers between dielectrics enables them to retain a direct bandgap and consequently yields high absorption (over 90%) with only 4 nm of active excitonic material and exciton-polariton formation.  </a:t>
            </a:r>
            <a:endParaRPr lang="en-US" sz="1000" b="1" dirty="0"/>
          </a:p>
          <a:p>
            <a:pPr defTabSz="914400">
              <a:defRPr sz="1400">
                <a:latin typeface="Helvetica Neue"/>
                <a:ea typeface="Helvetica Neue"/>
                <a:cs typeface="Helvetica Neue"/>
                <a:sym typeface="Helvetica Neue"/>
              </a:defRPr>
            </a:pPr>
            <a:endParaRPr lang="en-US" sz="1000" b="1" dirty="0">
              <a:solidFill>
                <a:schemeClr val="tx1"/>
              </a:solidFill>
              <a:latin typeface="+mn-lt"/>
            </a:endParaRPr>
          </a:p>
          <a:p>
            <a:pPr defTabSz="914400">
              <a:defRPr sz="1400">
                <a:latin typeface="Helvetica Neue"/>
                <a:ea typeface="Helvetica Neue"/>
                <a:cs typeface="Helvetica Neue"/>
                <a:sym typeface="Helvetica Neue"/>
              </a:defRPr>
            </a:pPr>
            <a:r>
              <a:rPr lang="en-US" sz="1000" b="1" dirty="0">
                <a:solidFill>
                  <a:schemeClr val="tx1"/>
                </a:solidFill>
                <a:latin typeface="+mn-lt"/>
              </a:rPr>
              <a:t>Importance of the Achievement: </a:t>
            </a:r>
            <a:r>
              <a:rPr lang="en-US" sz="1000" dirty="0">
                <a:solidFill>
                  <a:schemeClr val="tx1"/>
                </a:solidFill>
                <a:latin typeface="+mn-lt"/>
              </a:rPr>
              <a:t>The results demonstrate proof of concept structures with engineered optical properties that pave the way for a broader class of scalable, engineered optical metamaterials from 2D layers.</a:t>
            </a:r>
          </a:p>
          <a:p>
            <a:pPr defTabSz="914400">
              <a:defRPr sz="1400">
                <a:latin typeface="Helvetica Neue"/>
                <a:ea typeface="Helvetica Neue"/>
                <a:cs typeface="Helvetica Neue"/>
                <a:sym typeface="Helvetica Neue"/>
              </a:defRPr>
            </a:pPr>
            <a:endParaRPr lang="en-US" sz="1000" b="1" dirty="0">
              <a:solidFill>
                <a:schemeClr val="tx1"/>
              </a:solidFill>
              <a:latin typeface="+mn-lt"/>
            </a:endParaRPr>
          </a:p>
          <a:p>
            <a:pPr defTabSz="914400">
              <a:defRPr sz="1400">
                <a:latin typeface="Helvetica Neue"/>
                <a:ea typeface="Helvetica Neue"/>
                <a:cs typeface="Helvetica Neue"/>
                <a:sym typeface="Helvetica Neue"/>
              </a:defRPr>
            </a:pPr>
            <a:r>
              <a:rPr lang="en-US" sz="1000" b="1" dirty="0">
                <a:solidFill>
                  <a:schemeClr val="tx1"/>
                </a:solidFill>
                <a:latin typeface="+mn-lt"/>
              </a:rPr>
              <a:t>Unique Feature(s) of the MIP that Enabled this Achievement:  </a:t>
            </a:r>
            <a:r>
              <a:rPr lang="en-US" sz="1000" dirty="0">
                <a:solidFill>
                  <a:schemeClr val="tx1"/>
                </a:solidFill>
                <a:latin typeface="+mn-lt"/>
              </a:rPr>
              <a:t>The fabrication of the superlattice structures was enabled by the availability of high optical quality wafer-scale WS2 monolayers synthesized in the 2DCC facility.  The project was led by an external user, Deep Jariwala, at UPenn and included participation of two other 2DCC external users including Oliver Whear at Aixtron who provided large area hBN films and Artur Davoyan at UCLA who assisted with optical design.</a:t>
            </a:r>
          </a:p>
          <a:p>
            <a:pPr defTabSz="914400">
              <a:defRPr sz="1400">
                <a:latin typeface="Helvetica Neue"/>
                <a:ea typeface="Helvetica Neue"/>
                <a:cs typeface="Helvetica Neue"/>
                <a:sym typeface="Helvetica Neue"/>
              </a:defRPr>
            </a:pPr>
            <a:endParaRPr lang="en-US" sz="1000" b="1" dirty="0">
              <a:solidFill>
                <a:schemeClr val="tx1"/>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solidFill>
                  <a:schemeClr val="tx1"/>
                </a:solidFill>
                <a:latin typeface="+mn-lt"/>
              </a:rPr>
              <a:t>(If Applicable) Publication: </a:t>
            </a:r>
          </a:p>
          <a:p>
            <a:r>
              <a:rPr lang="en-US" sz="1000" b="0" i="0" u="none" strike="noStrike" kern="1200" baseline="0" dirty="0">
                <a:solidFill>
                  <a:schemeClr val="tx1"/>
                </a:solidFill>
                <a:latin typeface="Calibri" panose="020F0502020204030204" pitchFamily="34" charset="0"/>
                <a:ea typeface="+mn-ea"/>
                <a:cs typeface="Calibri" panose="020F0502020204030204" pitchFamily="34" charset="0"/>
              </a:rPr>
              <a:t>P. Kumar, et al., “Light-matter coupling in large-area van der Waals superlattices,” Nature Nanotech. </a:t>
            </a:r>
            <a:r>
              <a:rPr lang="en-US" sz="1200" b="0" i="0" dirty="0">
                <a:solidFill>
                  <a:srgbClr val="006699"/>
                </a:solidFill>
                <a:effectLst/>
                <a:latin typeface="-apple-system"/>
                <a:hlinkClick r:id="rId3"/>
              </a:rPr>
              <a:t>https://doi.org/10.1038/s41565-021-01023-x</a:t>
            </a:r>
            <a:endParaRPr lang="en-US" sz="1200" b="0" i="0" dirty="0">
              <a:solidFill>
                <a:srgbClr val="006699"/>
              </a:solidFill>
              <a:effectLst/>
              <a:latin typeface="-apple-system"/>
            </a:endParaRPr>
          </a:p>
          <a:p>
            <a:endParaRPr lang="en-US" sz="1200" b="0" i="0" dirty="0">
              <a:solidFill>
                <a:srgbClr val="006699"/>
              </a:solidFill>
              <a:effectLst/>
              <a:latin typeface="-apple-system"/>
            </a:endParaRPr>
          </a:p>
          <a:p>
            <a:r>
              <a:rPr lang="en-US" sz="1000" dirty="0"/>
              <a:t>S</a:t>
            </a:r>
            <a:r>
              <a:rPr lang="en-US" sz="1000" b="0" i="0" dirty="0">
                <a:effectLst/>
              </a:rPr>
              <a:t>upport for the work at UPenn (D.J) was provided by the US Army Research Office under contract number W911NF-19-1-0109 and Air Force Office of Scientific Research (AFOSR) grant no. FA9550-21-1-0035. E.S. acknowledges support from the National Science Foundation (NSF) (grant no. DMR-1905853) and support from University of Pennsylvania Materials Research Science and Engineering Center (MRSEC) (grant no. DMR-1720530) in addition to usage of MRSEC supported facilities. The sample fabrication, assembly and characterization were carried out at the Singh Center for Nanotechnology at the University of Pennsylvania, which is supported by the NSF National Nanotechnology Coordinated Infrastructure Program grant no. NNCI-1542153. F.B. is supported by the Vagelos Integrated Program in Energy Research. H.Z. was supported by Vagelos Institute of Energy Science and Technology graduate fellowship. S.B.A acknowledges support from Swiss National Science Foundation Early Postdoc Mobility Program (P2ELP2_187977). A.R.D. acknowledges support of NG Next, UCLA Council on Research Faculty Research grant and the Hellman Foundation. The TMDC monolayer samples were provided by the 2D Crystal Consortium-Materials Innovation Platform (2DCC-MIP) facility at the Pennsylvania State University, which is funded by the NSF under cooperative agreement no. DMR-1539916. M.S. and N.R.G. acknowledge support from the Air Force Office of Scientific Research under award no. FA9550-19RYCOR050. This research used resources of the Center for Functional Nanomaterials, which is a US Department of Energy Office of Science User Facility, at Brookhaven National Laboratory under contract no. DE-SC0012704. </a:t>
            </a:r>
            <a:endParaRPr lang="en-US" sz="1000" b="0" i="0" u="none" strike="noStrike" kern="1200" baseline="0" dirty="0">
              <a:ea typeface="+mn-ea"/>
              <a:cs typeface="+mn-cs"/>
            </a:endParaRPr>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dirty="0"/>
          </a:p>
        </p:txBody>
      </p:sp>
    </p:spTree>
    <p:extLst>
      <p:ext uri="{BB962C8B-B14F-4D97-AF65-F5344CB8AC3E}">
        <p14:creationId xmlns:p14="http://schemas.microsoft.com/office/powerpoint/2010/main" val="27976875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4C125-2436-4DDC-979D-5C887E2A86BA}"/>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0F66019C-489A-4F99-983C-BA26BE466364}"/>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424EE35-A995-4066-B11F-56FD8877C73D}"/>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5" name="Footer Placeholder 4">
            <a:extLst>
              <a:ext uri="{FF2B5EF4-FFF2-40B4-BE49-F238E27FC236}">
                <a16:creationId xmlns:a16="http://schemas.microsoft.com/office/drawing/2014/main" id="{36C521F3-B407-475B-92CC-9E289FBB641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65571F1-FDCA-4AAC-A18E-708D2FBC1B42}"/>
              </a:ext>
            </a:extLst>
          </p:cNvPr>
          <p:cNvSpPr>
            <a:spLocks noGrp="1"/>
          </p:cNvSpPr>
          <p:nvPr>
            <p:ph type="sldNum" sz="quarter" idx="12"/>
          </p:nvPr>
        </p:nvSpPr>
        <p:spPr/>
        <p:txBody>
          <a:bodyPr/>
          <a:lstStyle/>
          <a:p>
            <a:fld id="{02E8017E-AE10-4631-A340-E7361DEDE0ED}" type="slidenum">
              <a:rPr lang="en-US" smtClean="0"/>
              <a:t>‹#›</a:t>
            </a:fld>
            <a:endParaRPr lang="en-US" dirty="0"/>
          </a:p>
        </p:txBody>
      </p:sp>
      <p:pic>
        <p:nvPicPr>
          <p:cNvPr id="7" name="Picture 6">
            <a:extLst>
              <a:ext uri="{FF2B5EF4-FFF2-40B4-BE49-F238E27FC236}">
                <a16:creationId xmlns:a16="http://schemas.microsoft.com/office/drawing/2014/main" id="{0D3A7D08-9211-41EA-BA2A-C396C16A207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839" y="120551"/>
            <a:ext cx="5027400" cy="1316103"/>
          </a:xfrm>
          <a:prstGeom prst="rect">
            <a:avLst/>
          </a:prstGeom>
        </p:spPr>
      </p:pic>
      <p:sp>
        <p:nvSpPr>
          <p:cNvPr id="8" name="hcSlideMaster.Title SlideHeader">
            <a:extLst>
              <a:ext uri="{FF2B5EF4-FFF2-40B4-BE49-F238E27FC236}">
                <a16:creationId xmlns:a16="http://schemas.microsoft.com/office/drawing/2014/main" id="{A0487F2B-1638-E284-66CE-ECB41373B659}"/>
              </a:ext>
            </a:extLst>
          </p:cNvPr>
          <p:cNvSpPr txBox="1"/>
          <p:nvPr userDrawn="1"/>
        </p:nvSpPr>
        <p:spPr>
          <a:xfrm>
            <a:off x="0" y="0"/>
            <a:ext cx="9144000" cy="369332"/>
          </a:xfrm>
          <a:prstGeom prst="rect">
            <a:avLst/>
          </a:prstGeom>
          <a:noFill/>
        </p:spPr>
        <p:txBody>
          <a:bodyPr vert="horz" rtlCol="0">
            <a:spAutoFit/>
          </a:bodyPr>
          <a:lstStyle/>
          <a:p>
            <a:endParaRPr lang="en-US"/>
          </a:p>
        </p:txBody>
      </p:sp>
      <p:sp>
        <p:nvSpPr>
          <p:cNvPr id="9" name="hcTitle SlideHeader">
            <a:extLst>
              <a:ext uri="{FF2B5EF4-FFF2-40B4-BE49-F238E27FC236}">
                <a16:creationId xmlns:a16="http://schemas.microsoft.com/office/drawing/2014/main" id="{967388B1-0266-3FF7-8FEE-9165EDC3AB71}"/>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848724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69E9B-9273-4AED-AABC-078E61B507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4A7B76-46B7-4485-9BED-2744F307B7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CA5E0-A7EB-4E53-98C9-BF850F6B1340}"/>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5" name="Footer Placeholder 4">
            <a:extLst>
              <a:ext uri="{FF2B5EF4-FFF2-40B4-BE49-F238E27FC236}">
                <a16:creationId xmlns:a16="http://schemas.microsoft.com/office/drawing/2014/main" id="{6E934A32-240A-40D9-AF00-C814E0DCB56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DF24EA4-2C35-466C-B027-50F0E5D51E2E}"/>
              </a:ext>
            </a:extLst>
          </p:cNvPr>
          <p:cNvSpPr>
            <a:spLocks noGrp="1"/>
          </p:cNvSpPr>
          <p:nvPr>
            <p:ph type="sldNum" sz="quarter" idx="12"/>
          </p:nvPr>
        </p:nvSpPr>
        <p:spPr/>
        <p:txBody>
          <a:bodyPr/>
          <a:lstStyle/>
          <a:p>
            <a:fld id="{02E8017E-AE10-4631-A340-E7361DEDE0ED}" type="slidenum">
              <a:rPr lang="en-US" smtClean="0"/>
              <a:t>‹#›</a:t>
            </a:fld>
            <a:endParaRPr lang="en-US" dirty="0"/>
          </a:p>
        </p:txBody>
      </p:sp>
      <p:sp>
        <p:nvSpPr>
          <p:cNvPr id="7" name="hcSlideMaster.Title and Vertical TextHeader">
            <a:extLst>
              <a:ext uri="{FF2B5EF4-FFF2-40B4-BE49-F238E27FC236}">
                <a16:creationId xmlns:a16="http://schemas.microsoft.com/office/drawing/2014/main" id="{BC3FF721-E31D-1072-6580-FABB25ED5E30}"/>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5692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18BCD8-0691-4CDD-A38D-24D50A288D86}"/>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47A286-B14F-4D49-89EE-E04528931866}"/>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B8943D-5E58-4BE4-8341-0C5AC79033BE}"/>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5" name="Footer Placeholder 4">
            <a:extLst>
              <a:ext uri="{FF2B5EF4-FFF2-40B4-BE49-F238E27FC236}">
                <a16:creationId xmlns:a16="http://schemas.microsoft.com/office/drawing/2014/main" id="{975B4B06-3C2A-4650-AC37-9D5EDCB6F2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C7D1951-29BC-4213-A7EF-D3EFCDAA8320}"/>
              </a:ext>
            </a:extLst>
          </p:cNvPr>
          <p:cNvSpPr>
            <a:spLocks noGrp="1"/>
          </p:cNvSpPr>
          <p:nvPr>
            <p:ph type="sldNum" sz="quarter" idx="12"/>
          </p:nvPr>
        </p:nvSpPr>
        <p:spPr/>
        <p:txBody>
          <a:bodyPr/>
          <a:lstStyle/>
          <a:p>
            <a:fld id="{02E8017E-AE10-4631-A340-E7361DEDE0ED}" type="slidenum">
              <a:rPr lang="en-US" smtClean="0"/>
              <a:t>‹#›</a:t>
            </a:fld>
            <a:endParaRPr lang="en-US" dirty="0"/>
          </a:p>
        </p:txBody>
      </p:sp>
      <p:sp>
        <p:nvSpPr>
          <p:cNvPr id="7" name="hcSlideMaster.Vertical Title and TextHeader">
            <a:extLst>
              <a:ext uri="{FF2B5EF4-FFF2-40B4-BE49-F238E27FC236}">
                <a16:creationId xmlns:a16="http://schemas.microsoft.com/office/drawing/2014/main" id="{35A6BC13-CD36-0866-DA31-5A4B0C6148EF}"/>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436959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p PSU">
    <p:spTree>
      <p:nvGrpSpPr>
        <p:cNvPr id="1" name=""/>
        <p:cNvGrpSpPr/>
        <p:nvPr/>
      </p:nvGrpSpPr>
      <p:grpSpPr>
        <a:xfrm>
          <a:off x="0" y="0"/>
          <a:ext cx="0" cy="0"/>
          <a:chOff x="0" y="0"/>
          <a:chExt cx="0" cy="0"/>
        </a:xfrm>
      </p:grpSpPr>
      <p:sp>
        <p:nvSpPr>
          <p:cNvPr id="13" name="Shape 13"/>
          <p:cNvSpPr>
            <a:spLocks noGrp="1"/>
          </p:cNvSpPr>
          <p:nvPr>
            <p:ph type="sldNum" sz="quarter" idx="2"/>
          </p:nvPr>
        </p:nvSpPr>
        <p:spPr>
          <a:prstGeom prst="rect">
            <a:avLst/>
          </a:prstGeom>
        </p:spPr>
        <p:txBody>
          <a:bodyPr/>
          <a:lstStyle/>
          <a:p>
            <a:fld id="{86CB4B4D-7CA3-9044-876B-883B54F8677D}" type="slidenum">
              <a:t>‹#›</a:t>
            </a:fld>
            <a:endParaRPr dirty="0"/>
          </a:p>
        </p:txBody>
      </p:sp>
      <p:sp>
        <p:nvSpPr>
          <p:cNvPr id="3" name="Title Text">
            <a:extLst>
              <a:ext uri="{FF2B5EF4-FFF2-40B4-BE49-F238E27FC236}">
                <a16:creationId xmlns:a16="http://schemas.microsoft.com/office/drawing/2014/main" id="{6662E052-8B9C-4518-95BD-1CE64A0FB29A}"/>
              </a:ext>
            </a:extLst>
          </p:cNvPr>
          <p:cNvSpPr txBox="1">
            <a:spLocks noGrp="1"/>
          </p:cNvSpPr>
          <p:nvPr>
            <p:ph type="title"/>
          </p:nvPr>
        </p:nvSpPr>
        <p:spPr>
          <a:xfrm>
            <a:off x="1959508" y="80367"/>
            <a:ext cx="5216057" cy="331515"/>
          </a:xfrm>
          <a:prstGeom prst="rect">
            <a:avLst/>
          </a:prstGeom>
        </p:spPr>
        <p:txBody>
          <a:bodyPr lIns="0" tIns="0" rIns="0" bIns="0">
            <a:normAutofit/>
          </a:bodyPr>
          <a:lstStyle>
            <a:lvl1pPr marR="78114" indent="76178" algn="ctr">
              <a:defRPr sz="1898">
                <a:solidFill>
                  <a:srgbClr val="38557F"/>
                </a:solidFill>
                <a:uFill>
                  <a:solidFill>
                    <a:srgbClr val="131A97"/>
                  </a:solidFill>
                </a:uFill>
                <a:latin typeface="Helvetica Neue"/>
                <a:ea typeface="+mj-ea"/>
                <a:cs typeface="Calibri" panose="020F0502020204030204" pitchFamily="34" charset="0"/>
                <a:sym typeface="Calibri"/>
              </a:defRPr>
            </a:lvl1pPr>
          </a:lstStyle>
          <a:p>
            <a:r>
              <a:rPr dirty="0"/>
              <a:t>Title Text</a:t>
            </a:r>
          </a:p>
        </p:txBody>
      </p:sp>
      <p:sp>
        <p:nvSpPr>
          <p:cNvPr id="2" name="hcSlideMaster.Top PSUHeader">
            <a:extLst>
              <a:ext uri="{FF2B5EF4-FFF2-40B4-BE49-F238E27FC236}">
                <a16:creationId xmlns:a16="http://schemas.microsoft.com/office/drawing/2014/main" id="{047770A9-C15B-A5C3-F56A-41B13E20C9A9}"/>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982803788"/>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2612"/>
            <a:ext cx="9162788" cy="600164"/>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33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379000" y="1000600"/>
            <a:ext cx="8222225" cy="3263504"/>
          </a:xfrm>
        </p:spPr>
        <p:txBody>
          <a:bodyPr/>
          <a:lstStyle>
            <a:lvl1pPr marL="255985" indent="-255985">
              <a:buClr>
                <a:schemeClr val="accent4">
                  <a:lumMod val="75000"/>
                </a:schemeClr>
              </a:buClr>
              <a:buFont typeface="Wingdings" panose="05000000000000000000" pitchFamily="2" charset="2"/>
              <a:buChar char="Ø"/>
              <a:defRPr sz="1800"/>
            </a:lvl1pPr>
            <a:lvl2pPr marL="557213" indent="-214313">
              <a:buClr>
                <a:srgbClr val="00B050"/>
              </a:buClr>
              <a:buSzPct val="88000"/>
              <a:buFont typeface="Wingdings" panose="05000000000000000000" pitchFamily="2" charset="2"/>
              <a:buChar char="v"/>
              <a:defRPr sz="1500">
                <a:solidFill>
                  <a:srgbClr val="0070C0"/>
                </a:solidFill>
              </a:defRPr>
            </a:lvl2pPr>
            <a:lvl3pPr>
              <a:defRPr sz="135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4682773"/>
            <a:ext cx="9144000" cy="490484"/>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201"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055819" y="6395090"/>
              <a:ext cx="2877205" cy="261611"/>
            </a:xfrm>
            <a:prstGeom prst="rect">
              <a:avLst/>
            </a:prstGeom>
            <a:noFill/>
          </p:spPr>
          <p:txBody>
            <a:bodyPr wrap="square" lIns="91440" tIns="45720" rIns="91440" bIns="45720">
              <a:spAutoFit/>
            </a:bodyPr>
            <a:lstStyle/>
            <a:p>
              <a:pPr algn="ctr"/>
              <a:r>
                <a:rPr lang="en-US" sz="675"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246524"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6572250" y="4767263"/>
            <a:ext cx="2057400" cy="273844"/>
          </a:xfrm>
          <a:prstGeom prst="rect">
            <a:avLst/>
          </a:prstGeom>
        </p:spPr>
        <p:txBody>
          <a:bodyPr vert="horz" lIns="68580" tIns="34290" rIns="68580" bIns="3429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500" dirty="0">
              <a:solidFill>
                <a:schemeClr val="tx1"/>
              </a:solidFill>
            </a:endParaRPr>
          </a:p>
        </p:txBody>
      </p:sp>
      <p:grpSp>
        <p:nvGrpSpPr>
          <p:cNvPr id="2" name="Group 1">
            <a:extLst>
              <a:ext uri="{FF2B5EF4-FFF2-40B4-BE49-F238E27FC236}">
                <a16:creationId xmlns:a16="http://schemas.microsoft.com/office/drawing/2014/main" id="{9C35AE24-2FFE-43AC-8D0E-2C1F1775D353}"/>
              </a:ext>
            </a:extLst>
          </p:cNvPr>
          <p:cNvGrpSpPr/>
          <p:nvPr userDrawn="1"/>
        </p:nvGrpSpPr>
        <p:grpSpPr>
          <a:xfrm>
            <a:off x="1" y="102394"/>
            <a:ext cx="2414639" cy="313277"/>
            <a:chOff x="0" y="261462"/>
            <a:chExt cx="3219519" cy="417702"/>
          </a:xfrm>
        </p:grpSpPr>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grpSp>
        <p:nvGrpSpPr>
          <p:cNvPr id="20" name="Group 19">
            <a:extLst>
              <a:ext uri="{FF2B5EF4-FFF2-40B4-BE49-F238E27FC236}">
                <a16:creationId xmlns:a16="http://schemas.microsoft.com/office/drawing/2014/main" id="{5D4ECD3F-7969-485E-B278-53AC0106BB8A}"/>
              </a:ext>
            </a:extLst>
          </p:cNvPr>
          <p:cNvGrpSpPr/>
          <p:nvPr userDrawn="1"/>
        </p:nvGrpSpPr>
        <p:grpSpPr>
          <a:xfrm>
            <a:off x="3530688" y="605461"/>
            <a:ext cx="5613312" cy="333728"/>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grpSp>
        <p:nvGrpSpPr>
          <p:cNvPr id="23" name="Group 22">
            <a:extLst>
              <a:ext uri="{FF2B5EF4-FFF2-40B4-BE49-F238E27FC236}">
                <a16:creationId xmlns:a16="http://schemas.microsoft.com/office/drawing/2014/main" id="{390E5B9A-ABC2-4C17-A58C-E2F4BE865018}"/>
              </a:ext>
            </a:extLst>
          </p:cNvPr>
          <p:cNvGrpSpPr/>
          <p:nvPr userDrawn="1"/>
        </p:nvGrpSpPr>
        <p:grpSpPr>
          <a:xfrm>
            <a:off x="1" y="55327"/>
            <a:ext cx="2414639" cy="313277"/>
            <a:chOff x="0" y="261462"/>
            <a:chExt cx="3219519" cy="417702"/>
          </a:xfrm>
        </p:grpSpPr>
        <p:sp>
          <p:nvSpPr>
            <p:cNvPr id="24" name="Rectangle 23">
              <a:extLst>
                <a:ext uri="{FF2B5EF4-FFF2-40B4-BE49-F238E27FC236}">
                  <a16:creationId xmlns:a16="http://schemas.microsoft.com/office/drawing/2014/main" id="{8DE408ED-2610-4A02-89E2-948756405E64}"/>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5" name="Right Triangle 24">
              <a:extLst>
                <a:ext uri="{FF2B5EF4-FFF2-40B4-BE49-F238E27FC236}">
                  <a16:creationId xmlns:a16="http://schemas.microsoft.com/office/drawing/2014/main" id="{76E3B448-16DD-467E-867A-1541BE5B6316}"/>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7" name="hcSlideMaster.3_Title and ContentHeader">
            <a:extLst>
              <a:ext uri="{FF2B5EF4-FFF2-40B4-BE49-F238E27FC236}">
                <a16:creationId xmlns:a16="http://schemas.microsoft.com/office/drawing/2014/main" id="{AD5682EF-6305-DC0C-8EF9-FE30A8DA337A}"/>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421912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2612"/>
            <a:ext cx="9162788" cy="600164"/>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33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379000" y="1000600"/>
            <a:ext cx="8222225" cy="3263504"/>
          </a:xfrm>
        </p:spPr>
        <p:txBody>
          <a:bodyPr/>
          <a:lstStyle>
            <a:lvl1pPr marL="255985" indent="-255985">
              <a:buClr>
                <a:schemeClr val="accent4">
                  <a:lumMod val="75000"/>
                </a:schemeClr>
              </a:buClr>
              <a:buFont typeface="Wingdings" panose="05000000000000000000" pitchFamily="2" charset="2"/>
              <a:buChar char="Ø"/>
              <a:defRPr sz="1800"/>
            </a:lvl1pPr>
            <a:lvl2pPr marL="557213" indent="-214313">
              <a:buClr>
                <a:srgbClr val="00B050"/>
              </a:buClr>
              <a:buSzPct val="88000"/>
              <a:buFont typeface="Wingdings" panose="05000000000000000000" pitchFamily="2" charset="2"/>
              <a:buChar char="v"/>
              <a:defRPr sz="1500">
                <a:solidFill>
                  <a:srgbClr val="0070C0"/>
                </a:solidFill>
              </a:defRPr>
            </a:lvl2pPr>
            <a:lvl3pPr>
              <a:defRPr sz="135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4682773"/>
            <a:ext cx="9144000" cy="490484"/>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201"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055819" y="6395090"/>
              <a:ext cx="2877205" cy="261611"/>
            </a:xfrm>
            <a:prstGeom prst="rect">
              <a:avLst/>
            </a:prstGeom>
            <a:noFill/>
          </p:spPr>
          <p:txBody>
            <a:bodyPr wrap="square" lIns="91440" tIns="45720" rIns="91440" bIns="45720">
              <a:spAutoFit/>
            </a:bodyPr>
            <a:lstStyle/>
            <a:p>
              <a:pPr algn="ctr"/>
              <a:r>
                <a:rPr lang="en-US" sz="675"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246524"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6572250" y="4767263"/>
            <a:ext cx="2057400" cy="273844"/>
          </a:xfrm>
          <a:prstGeom prst="rect">
            <a:avLst/>
          </a:prstGeom>
        </p:spPr>
        <p:txBody>
          <a:bodyPr vert="horz" lIns="68580" tIns="34290" rIns="68580" bIns="3429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500" dirty="0">
              <a:solidFill>
                <a:schemeClr val="tx1"/>
              </a:solidFill>
            </a:endParaRPr>
          </a:p>
        </p:txBody>
      </p:sp>
      <p:grpSp>
        <p:nvGrpSpPr>
          <p:cNvPr id="2" name="Group 1">
            <a:extLst>
              <a:ext uri="{FF2B5EF4-FFF2-40B4-BE49-F238E27FC236}">
                <a16:creationId xmlns:a16="http://schemas.microsoft.com/office/drawing/2014/main" id="{9C35AE24-2FFE-43AC-8D0E-2C1F1775D353}"/>
              </a:ext>
            </a:extLst>
          </p:cNvPr>
          <p:cNvGrpSpPr/>
          <p:nvPr userDrawn="1"/>
        </p:nvGrpSpPr>
        <p:grpSpPr>
          <a:xfrm>
            <a:off x="1" y="102394"/>
            <a:ext cx="2414639" cy="313277"/>
            <a:chOff x="0" y="261462"/>
            <a:chExt cx="3219519" cy="417702"/>
          </a:xfrm>
        </p:grpSpPr>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grpSp>
        <p:nvGrpSpPr>
          <p:cNvPr id="20" name="Group 19">
            <a:extLst>
              <a:ext uri="{FF2B5EF4-FFF2-40B4-BE49-F238E27FC236}">
                <a16:creationId xmlns:a16="http://schemas.microsoft.com/office/drawing/2014/main" id="{5D4ECD3F-7969-485E-B278-53AC0106BB8A}"/>
              </a:ext>
            </a:extLst>
          </p:cNvPr>
          <p:cNvGrpSpPr/>
          <p:nvPr userDrawn="1"/>
        </p:nvGrpSpPr>
        <p:grpSpPr>
          <a:xfrm>
            <a:off x="3530688" y="605461"/>
            <a:ext cx="5613312" cy="333728"/>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grpSp>
        <p:nvGrpSpPr>
          <p:cNvPr id="23" name="Group 22">
            <a:extLst>
              <a:ext uri="{FF2B5EF4-FFF2-40B4-BE49-F238E27FC236}">
                <a16:creationId xmlns:a16="http://schemas.microsoft.com/office/drawing/2014/main" id="{390E5B9A-ABC2-4C17-A58C-E2F4BE865018}"/>
              </a:ext>
            </a:extLst>
          </p:cNvPr>
          <p:cNvGrpSpPr/>
          <p:nvPr userDrawn="1"/>
        </p:nvGrpSpPr>
        <p:grpSpPr>
          <a:xfrm>
            <a:off x="1" y="55327"/>
            <a:ext cx="2414639" cy="313277"/>
            <a:chOff x="0" y="261462"/>
            <a:chExt cx="3219519" cy="417702"/>
          </a:xfrm>
        </p:grpSpPr>
        <p:sp>
          <p:nvSpPr>
            <p:cNvPr id="24" name="Rectangle 23">
              <a:extLst>
                <a:ext uri="{FF2B5EF4-FFF2-40B4-BE49-F238E27FC236}">
                  <a16:creationId xmlns:a16="http://schemas.microsoft.com/office/drawing/2014/main" id="{8DE408ED-2610-4A02-89E2-948756405E64}"/>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5" name="Right Triangle 24">
              <a:extLst>
                <a:ext uri="{FF2B5EF4-FFF2-40B4-BE49-F238E27FC236}">
                  <a16:creationId xmlns:a16="http://schemas.microsoft.com/office/drawing/2014/main" id="{76E3B448-16DD-467E-867A-1541BE5B6316}"/>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Tree>
    <p:extLst>
      <p:ext uri="{BB962C8B-B14F-4D97-AF65-F5344CB8AC3E}">
        <p14:creationId xmlns:p14="http://schemas.microsoft.com/office/powerpoint/2010/main" val="32222703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4C125-2436-4DDC-979D-5C887E2A86BA}"/>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0F66019C-489A-4F99-983C-BA26BE466364}"/>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424EE35-A995-4066-B11F-56FD8877C73D}"/>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5" name="Footer Placeholder 4">
            <a:extLst>
              <a:ext uri="{FF2B5EF4-FFF2-40B4-BE49-F238E27FC236}">
                <a16:creationId xmlns:a16="http://schemas.microsoft.com/office/drawing/2014/main" id="{36C521F3-B407-475B-92CC-9E289FBB641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65571F1-FDCA-4AAC-A18E-708D2FBC1B42}"/>
              </a:ext>
            </a:extLst>
          </p:cNvPr>
          <p:cNvSpPr>
            <a:spLocks noGrp="1"/>
          </p:cNvSpPr>
          <p:nvPr>
            <p:ph type="sldNum" sz="quarter" idx="12"/>
          </p:nvPr>
        </p:nvSpPr>
        <p:spPr/>
        <p:txBody>
          <a:bodyPr/>
          <a:lstStyle/>
          <a:p>
            <a:fld id="{02E8017E-AE10-4631-A340-E7361DEDE0ED}" type="slidenum">
              <a:rPr lang="en-US" smtClean="0"/>
              <a:t>‹#›</a:t>
            </a:fld>
            <a:endParaRPr lang="en-US" dirty="0"/>
          </a:p>
        </p:txBody>
      </p:sp>
      <p:pic>
        <p:nvPicPr>
          <p:cNvPr id="7" name="Picture 6">
            <a:extLst>
              <a:ext uri="{FF2B5EF4-FFF2-40B4-BE49-F238E27FC236}">
                <a16:creationId xmlns:a16="http://schemas.microsoft.com/office/drawing/2014/main" id="{0D3A7D08-9211-41EA-BA2A-C396C16A207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839" y="120551"/>
            <a:ext cx="5027400" cy="1316103"/>
          </a:xfrm>
          <a:prstGeom prst="rect">
            <a:avLst/>
          </a:prstGeom>
        </p:spPr>
      </p:pic>
      <p:sp>
        <p:nvSpPr>
          <p:cNvPr id="8" name="hcSlideMaster135.Title SlideHeader">
            <a:extLst>
              <a:ext uri="{FF2B5EF4-FFF2-40B4-BE49-F238E27FC236}">
                <a16:creationId xmlns:a16="http://schemas.microsoft.com/office/drawing/2014/main" id="{606609C4-857C-CD00-962E-5C51C5F6E992}"/>
              </a:ext>
            </a:extLst>
          </p:cNvPr>
          <p:cNvSpPr txBox="1"/>
          <p:nvPr userDrawn="1"/>
        </p:nvSpPr>
        <p:spPr>
          <a:xfrm>
            <a:off x="0" y="0"/>
            <a:ext cx="9144000" cy="369332"/>
          </a:xfrm>
          <a:prstGeom prst="rect">
            <a:avLst/>
          </a:prstGeom>
          <a:noFill/>
        </p:spPr>
        <p:txBody>
          <a:bodyPr vert="horz" rtlCol="0">
            <a:spAutoFit/>
          </a:bodyPr>
          <a:lstStyle/>
          <a:p>
            <a:endParaRPr lang="en-US"/>
          </a:p>
        </p:txBody>
      </p:sp>
      <p:sp>
        <p:nvSpPr>
          <p:cNvPr id="9" name="hcTitle SlideHeader">
            <a:extLst>
              <a:ext uri="{FF2B5EF4-FFF2-40B4-BE49-F238E27FC236}">
                <a16:creationId xmlns:a16="http://schemas.microsoft.com/office/drawing/2014/main" id="{006C2553-289C-C764-897D-D67B52D80BA5}"/>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5614020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B36E3-7BD2-43D0-B038-02D2F6A925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176A7A-FC42-4C30-A979-EE63721F8A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DD4F37-2A0E-4325-B1C0-FA56E145CE2B}"/>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5" name="Footer Placeholder 4">
            <a:extLst>
              <a:ext uri="{FF2B5EF4-FFF2-40B4-BE49-F238E27FC236}">
                <a16:creationId xmlns:a16="http://schemas.microsoft.com/office/drawing/2014/main" id="{DA4C8F97-D7C0-4923-9796-94F949170A2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161B55E-08AB-4EAD-B69C-F7B3FCD8B23D}"/>
              </a:ext>
            </a:extLst>
          </p:cNvPr>
          <p:cNvSpPr>
            <a:spLocks noGrp="1"/>
          </p:cNvSpPr>
          <p:nvPr>
            <p:ph type="sldNum" sz="quarter" idx="12"/>
          </p:nvPr>
        </p:nvSpPr>
        <p:spPr/>
        <p:txBody>
          <a:bodyPr/>
          <a:lstStyle/>
          <a:p>
            <a:fld id="{02E8017E-AE10-4631-A340-E7361DEDE0ED}" type="slidenum">
              <a:rPr lang="en-US" smtClean="0"/>
              <a:t>‹#›</a:t>
            </a:fld>
            <a:endParaRPr lang="en-US" dirty="0"/>
          </a:p>
        </p:txBody>
      </p:sp>
      <p:pic>
        <p:nvPicPr>
          <p:cNvPr id="7" name="Picture 6">
            <a:extLst>
              <a:ext uri="{FF2B5EF4-FFF2-40B4-BE49-F238E27FC236}">
                <a16:creationId xmlns:a16="http://schemas.microsoft.com/office/drawing/2014/main" id="{6AC7855C-B480-4CAE-AF52-6197A5BBADA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578" y="45004"/>
            <a:ext cx="1429112" cy="477383"/>
          </a:xfrm>
          <a:prstGeom prst="rect">
            <a:avLst/>
          </a:prstGeom>
        </p:spPr>
      </p:pic>
      <p:sp>
        <p:nvSpPr>
          <p:cNvPr id="8" name="hcSlideMaster135.Title and ContentHeader">
            <a:extLst>
              <a:ext uri="{FF2B5EF4-FFF2-40B4-BE49-F238E27FC236}">
                <a16:creationId xmlns:a16="http://schemas.microsoft.com/office/drawing/2014/main" id="{CBCFB75F-7210-93E1-2F73-468F354400F3}"/>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0945018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907A2-FE35-483D-B2A3-F0B1C107AEA6}"/>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6DAC5E8-4347-490B-811E-802B4D4F42D8}"/>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B4BD88-14EF-4200-9980-58A66A9F8501}"/>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5" name="Footer Placeholder 4">
            <a:extLst>
              <a:ext uri="{FF2B5EF4-FFF2-40B4-BE49-F238E27FC236}">
                <a16:creationId xmlns:a16="http://schemas.microsoft.com/office/drawing/2014/main" id="{F03625B8-9629-43AA-9271-5FA08C7488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2CB093B-181D-493E-8EEA-85FBCA1802C7}"/>
              </a:ext>
            </a:extLst>
          </p:cNvPr>
          <p:cNvSpPr>
            <a:spLocks noGrp="1"/>
          </p:cNvSpPr>
          <p:nvPr>
            <p:ph type="sldNum" sz="quarter" idx="12"/>
          </p:nvPr>
        </p:nvSpPr>
        <p:spPr/>
        <p:txBody>
          <a:bodyPr/>
          <a:lstStyle/>
          <a:p>
            <a:fld id="{02E8017E-AE10-4631-A340-E7361DEDE0ED}" type="slidenum">
              <a:rPr lang="en-US" smtClean="0"/>
              <a:t>‹#›</a:t>
            </a:fld>
            <a:endParaRPr lang="en-US" dirty="0"/>
          </a:p>
        </p:txBody>
      </p:sp>
      <p:sp>
        <p:nvSpPr>
          <p:cNvPr id="7" name="hcSlideMaster135.Section HeaderHeader">
            <a:extLst>
              <a:ext uri="{FF2B5EF4-FFF2-40B4-BE49-F238E27FC236}">
                <a16:creationId xmlns:a16="http://schemas.microsoft.com/office/drawing/2014/main" id="{24BABF68-E62A-C2B5-0669-2273B08F16E7}"/>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4822417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AF73-ECF4-4305-8F9C-92E29E2DD9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A86430-C867-4E5B-8AAD-AB21A6549107}"/>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5B7929-7D83-4079-8CD1-4249DF07CF7D}"/>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3C96F2-9305-4D45-9419-54475E94BC96}"/>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6" name="Footer Placeholder 5">
            <a:extLst>
              <a:ext uri="{FF2B5EF4-FFF2-40B4-BE49-F238E27FC236}">
                <a16:creationId xmlns:a16="http://schemas.microsoft.com/office/drawing/2014/main" id="{E96A04A3-655A-425A-A1F2-C06931FA19B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C54DB63-D1F4-49DB-8264-38DBD28AEE56}"/>
              </a:ext>
            </a:extLst>
          </p:cNvPr>
          <p:cNvSpPr>
            <a:spLocks noGrp="1"/>
          </p:cNvSpPr>
          <p:nvPr>
            <p:ph type="sldNum" sz="quarter" idx="12"/>
          </p:nvPr>
        </p:nvSpPr>
        <p:spPr/>
        <p:txBody>
          <a:bodyPr/>
          <a:lstStyle/>
          <a:p>
            <a:fld id="{02E8017E-AE10-4631-A340-E7361DEDE0ED}" type="slidenum">
              <a:rPr lang="en-US" smtClean="0"/>
              <a:t>‹#›</a:t>
            </a:fld>
            <a:endParaRPr lang="en-US" dirty="0"/>
          </a:p>
        </p:txBody>
      </p:sp>
      <p:sp>
        <p:nvSpPr>
          <p:cNvPr id="8" name="hcSlideMaster135.Two ContentHeader">
            <a:extLst>
              <a:ext uri="{FF2B5EF4-FFF2-40B4-BE49-F238E27FC236}">
                <a16:creationId xmlns:a16="http://schemas.microsoft.com/office/drawing/2014/main" id="{BC21ADD7-2751-8512-E2CB-1C4CD2B9005E}"/>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2286251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1F6E6-2CDD-4873-953B-8E486E70FADA}"/>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C1271CC4-C29F-4805-A275-C315094F0BD0}"/>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67D8E7F9-C4D5-427A-860A-1114DDDEFD7A}"/>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9C6EB8-AD94-42CF-8B4D-717BC5E6FA9F}"/>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15106-2946-461A-9833-8C16600E1765}"/>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CD8558-B582-41DB-865B-A967061BDCC6}"/>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8" name="Footer Placeholder 7">
            <a:extLst>
              <a:ext uri="{FF2B5EF4-FFF2-40B4-BE49-F238E27FC236}">
                <a16:creationId xmlns:a16="http://schemas.microsoft.com/office/drawing/2014/main" id="{C1EF6561-A254-4999-8D3B-3AA6EAE0313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AE2E44B-0F02-44A4-9974-1C1D1BA24704}"/>
              </a:ext>
            </a:extLst>
          </p:cNvPr>
          <p:cNvSpPr>
            <a:spLocks noGrp="1"/>
          </p:cNvSpPr>
          <p:nvPr>
            <p:ph type="sldNum" sz="quarter" idx="12"/>
          </p:nvPr>
        </p:nvSpPr>
        <p:spPr/>
        <p:txBody>
          <a:bodyPr/>
          <a:lstStyle/>
          <a:p>
            <a:fld id="{02E8017E-AE10-4631-A340-E7361DEDE0ED}" type="slidenum">
              <a:rPr lang="en-US" smtClean="0"/>
              <a:t>‹#›</a:t>
            </a:fld>
            <a:endParaRPr lang="en-US" dirty="0"/>
          </a:p>
        </p:txBody>
      </p:sp>
      <p:sp>
        <p:nvSpPr>
          <p:cNvPr id="10" name="hcSlideMaster135.ComparisonHeader">
            <a:extLst>
              <a:ext uri="{FF2B5EF4-FFF2-40B4-BE49-F238E27FC236}">
                <a16:creationId xmlns:a16="http://schemas.microsoft.com/office/drawing/2014/main" id="{1DA4551C-4D91-08AD-1A41-80EDC0DE436B}"/>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777854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B36E3-7BD2-43D0-B038-02D2F6A925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176A7A-FC42-4C30-A979-EE63721F8A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DD4F37-2A0E-4325-B1C0-FA56E145CE2B}"/>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5" name="Footer Placeholder 4">
            <a:extLst>
              <a:ext uri="{FF2B5EF4-FFF2-40B4-BE49-F238E27FC236}">
                <a16:creationId xmlns:a16="http://schemas.microsoft.com/office/drawing/2014/main" id="{DA4C8F97-D7C0-4923-9796-94F949170A2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161B55E-08AB-4EAD-B69C-F7B3FCD8B23D}"/>
              </a:ext>
            </a:extLst>
          </p:cNvPr>
          <p:cNvSpPr>
            <a:spLocks noGrp="1"/>
          </p:cNvSpPr>
          <p:nvPr>
            <p:ph type="sldNum" sz="quarter" idx="12"/>
          </p:nvPr>
        </p:nvSpPr>
        <p:spPr/>
        <p:txBody>
          <a:bodyPr/>
          <a:lstStyle/>
          <a:p>
            <a:fld id="{02E8017E-AE10-4631-A340-E7361DEDE0ED}" type="slidenum">
              <a:rPr lang="en-US" smtClean="0"/>
              <a:t>‹#›</a:t>
            </a:fld>
            <a:endParaRPr lang="en-US" dirty="0"/>
          </a:p>
        </p:txBody>
      </p:sp>
      <p:pic>
        <p:nvPicPr>
          <p:cNvPr id="7" name="Picture 6">
            <a:extLst>
              <a:ext uri="{FF2B5EF4-FFF2-40B4-BE49-F238E27FC236}">
                <a16:creationId xmlns:a16="http://schemas.microsoft.com/office/drawing/2014/main" id="{6AC7855C-B480-4CAE-AF52-6197A5BBADA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578" y="45004"/>
            <a:ext cx="1429112" cy="477383"/>
          </a:xfrm>
          <a:prstGeom prst="rect">
            <a:avLst/>
          </a:prstGeom>
        </p:spPr>
      </p:pic>
      <p:sp>
        <p:nvSpPr>
          <p:cNvPr id="8" name="hcSlideMaster.Title and ContentHeader">
            <a:extLst>
              <a:ext uri="{FF2B5EF4-FFF2-40B4-BE49-F238E27FC236}">
                <a16:creationId xmlns:a16="http://schemas.microsoft.com/office/drawing/2014/main" id="{34D9ED1D-7603-32AD-5278-85E35F85AD1E}"/>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8336416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BCDD1-9C3B-4B81-8FF7-7BEF7191B6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9DEBAA7-A044-401B-8CEA-DB20B89B20A6}"/>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4" name="Footer Placeholder 3">
            <a:extLst>
              <a:ext uri="{FF2B5EF4-FFF2-40B4-BE49-F238E27FC236}">
                <a16:creationId xmlns:a16="http://schemas.microsoft.com/office/drawing/2014/main" id="{8852E659-12E6-42B8-87F5-1A0E31644E2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D1C65D0-8A2A-464E-9EFC-076AA73FB116}"/>
              </a:ext>
            </a:extLst>
          </p:cNvPr>
          <p:cNvSpPr>
            <a:spLocks noGrp="1"/>
          </p:cNvSpPr>
          <p:nvPr>
            <p:ph type="sldNum" sz="quarter" idx="12"/>
          </p:nvPr>
        </p:nvSpPr>
        <p:spPr/>
        <p:txBody>
          <a:bodyPr/>
          <a:lstStyle/>
          <a:p>
            <a:fld id="{02E8017E-AE10-4631-A340-E7361DEDE0ED}" type="slidenum">
              <a:rPr lang="en-US" smtClean="0"/>
              <a:t>‹#›</a:t>
            </a:fld>
            <a:endParaRPr lang="en-US" dirty="0"/>
          </a:p>
        </p:txBody>
      </p:sp>
      <p:sp>
        <p:nvSpPr>
          <p:cNvPr id="6" name="hcSlideMaster135.Title OnlyHeader">
            <a:extLst>
              <a:ext uri="{FF2B5EF4-FFF2-40B4-BE49-F238E27FC236}">
                <a16:creationId xmlns:a16="http://schemas.microsoft.com/office/drawing/2014/main" id="{C321E898-8277-C21B-0BBE-2E7DE8A28359}"/>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6492720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7C028B-F056-4721-B99C-010436CDD079}"/>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3" name="Footer Placeholder 2">
            <a:extLst>
              <a:ext uri="{FF2B5EF4-FFF2-40B4-BE49-F238E27FC236}">
                <a16:creationId xmlns:a16="http://schemas.microsoft.com/office/drawing/2014/main" id="{D817BC59-05DD-44FE-933C-02BAA353307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C3F80B7-D22D-4024-9C89-8C38B5EF6AE8}"/>
              </a:ext>
            </a:extLst>
          </p:cNvPr>
          <p:cNvSpPr>
            <a:spLocks noGrp="1"/>
          </p:cNvSpPr>
          <p:nvPr>
            <p:ph type="sldNum" sz="quarter" idx="12"/>
          </p:nvPr>
        </p:nvSpPr>
        <p:spPr/>
        <p:txBody>
          <a:bodyPr/>
          <a:lstStyle/>
          <a:p>
            <a:fld id="{02E8017E-AE10-4631-A340-E7361DEDE0ED}" type="slidenum">
              <a:rPr lang="en-US" smtClean="0"/>
              <a:t>‹#›</a:t>
            </a:fld>
            <a:endParaRPr lang="en-US" dirty="0"/>
          </a:p>
        </p:txBody>
      </p:sp>
      <p:sp>
        <p:nvSpPr>
          <p:cNvPr id="5" name="hcSlideMaster135.BlankHeader">
            <a:extLst>
              <a:ext uri="{FF2B5EF4-FFF2-40B4-BE49-F238E27FC236}">
                <a16:creationId xmlns:a16="http://schemas.microsoft.com/office/drawing/2014/main" id="{6A20DEFF-9E1D-6063-B9ED-2C8D06ED8C55}"/>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8711524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99F53-1140-4FB2-B36C-30BE23BDDB6F}"/>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B9E4CFAB-C630-410C-985D-081B72D3E59C}"/>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318E10-09A6-473B-B559-E3DD32CDEEAD}"/>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0AF1BCA-D357-4F31-BD1F-AE8A854DD21C}"/>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6" name="Footer Placeholder 5">
            <a:extLst>
              <a:ext uri="{FF2B5EF4-FFF2-40B4-BE49-F238E27FC236}">
                <a16:creationId xmlns:a16="http://schemas.microsoft.com/office/drawing/2014/main" id="{1ED3EA7B-ACAC-4BE6-A242-4D0532CC228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3850F55-31F2-497F-861A-84DE2405F536}"/>
              </a:ext>
            </a:extLst>
          </p:cNvPr>
          <p:cNvSpPr>
            <a:spLocks noGrp="1"/>
          </p:cNvSpPr>
          <p:nvPr>
            <p:ph type="sldNum" sz="quarter" idx="12"/>
          </p:nvPr>
        </p:nvSpPr>
        <p:spPr/>
        <p:txBody>
          <a:bodyPr/>
          <a:lstStyle/>
          <a:p>
            <a:fld id="{02E8017E-AE10-4631-A340-E7361DEDE0ED}" type="slidenum">
              <a:rPr lang="en-US" smtClean="0"/>
              <a:t>‹#›</a:t>
            </a:fld>
            <a:endParaRPr lang="en-US" dirty="0"/>
          </a:p>
        </p:txBody>
      </p:sp>
      <p:sp>
        <p:nvSpPr>
          <p:cNvPr id="8" name="hcSlideMaster135.Content with CaptionHeader">
            <a:extLst>
              <a:ext uri="{FF2B5EF4-FFF2-40B4-BE49-F238E27FC236}">
                <a16:creationId xmlns:a16="http://schemas.microsoft.com/office/drawing/2014/main" id="{6432AE41-9466-6339-2C2B-D99AECE67566}"/>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7992775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58F34-CDDA-4291-BC91-2E39908854C1}"/>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49347CEB-7C8E-40D5-A92D-7B39684279E3}"/>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a:extLst>
              <a:ext uri="{FF2B5EF4-FFF2-40B4-BE49-F238E27FC236}">
                <a16:creationId xmlns:a16="http://schemas.microsoft.com/office/drawing/2014/main" id="{449BDF6D-DE5D-4EE3-AE85-EA5A25CB996A}"/>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4D743C8-2BD0-41AD-A2B0-973858832D92}"/>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6" name="Footer Placeholder 5">
            <a:extLst>
              <a:ext uri="{FF2B5EF4-FFF2-40B4-BE49-F238E27FC236}">
                <a16:creationId xmlns:a16="http://schemas.microsoft.com/office/drawing/2014/main" id="{BB7B26E3-B7A3-4765-A64C-818EF5EF2C6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D3F5ACB-35EF-4785-A983-45D59AA1D1BD}"/>
              </a:ext>
            </a:extLst>
          </p:cNvPr>
          <p:cNvSpPr>
            <a:spLocks noGrp="1"/>
          </p:cNvSpPr>
          <p:nvPr>
            <p:ph type="sldNum" sz="quarter" idx="12"/>
          </p:nvPr>
        </p:nvSpPr>
        <p:spPr/>
        <p:txBody>
          <a:bodyPr/>
          <a:lstStyle/>
          <a:p>
            <a:fld id="{02E8017E-AE10-4631-A340-E7361DEDE0ED}" type="slidenum">
              <a:rPr lang="en-US" smtClean="0"/>
              <a:t>‹#›</a:t>
            </a:fld>
            <a:endParaRPr lang="en-US" dirty="0"/>
          </a:p>
        </p:txBody>
      </p:sp>
      <p:sp>
        <p:nvSpPr>
          <p:cNvPr id="8" name="hcSlideMaster135.Picture with CaptionHeader">
            <a:extLst>
              <a:ext uri="{FF2B5EF4-FFF2-40B4-BE49-F238E27FC236}">
                <a16:creationId xmlns:a16="http://schemas.microsoft.com/office/drawing/2014/main" id="{FE158843-D153-C919-C21A-311372C83E2E}"/>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9977132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69E9B-9273-4AED-AABC-078E61B507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4A7B76-46B7-4485-9BED-2744F307B7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CA5E0-A7EB-4E53-98C9-BF850F6B1340}"/>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5" name="Footer Placeholder 4">
            <a:extLst>
              <a:ext uri="{FF2B5EF4-FFF2-40B4-BE49-F238E27FC236}">
                <a16:creationId xmlns:a16="http://schemas.microsoft.com/office/drawing/2014/main" id="{6E934A32-240A-40D9-AF00-C814E0DCB56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DF24EA4-2C35-466C-B027-50F0E5D51E2E}"/>
              </a:ext>
            </a:extLst>
          </p:cNvPr>
          <p:cNvSpPr>
            <a:spLocks noGrp="1"/>
          </p:cNvSpPr>
          <p:nvPr>
            <p:ph type="sldNum" sz="quarter" idx="12"/>
          </p:nvPr>
        </p:nvSpPr>
        <p:spPr/>
        <p:txBody>
          <a:bodyPr/>
          <a:lstStyle/>
          <a:p>
            <a:fld id="{02E8017E-AE10-4631-A340-E7361DEDE0ED}" type="slidenum">
              <a:rPr lang="en-US" smtClean="0"/>
              <a:t>‹#›</a:t>
            </a:fld>
            <a:endParaRPr lang="en-US" dirty="0"/>
          </a:p>
        </p:txBody>
      </p:sp>
      <p:sp>
        <p:nvSpPr>
          <p:cNvPr id="7" name="hcSlideMaster135.Title and Vertical TextHeader">
            <a:extLst>
              <a:ext uri="{FF2B5EF4-FFF2-40B4-BE49-F238E27FC236}">
                <a16:creationId xmlns:a16="http://schemas.microsoft.com/office/drawing/2014/main" id="{4654C15F-7F7A-9012-CE74-E6374263CC49}"/>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1157965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18BCD8-0691-4CDD-A38D-24D50A288D86}"/>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47A286-B14F-4D49-89EE-E04528931866}"/>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B8943D-5E58-4BE4-8341-0C5AC79033BE}"/>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5" name="Footer Placeholder 4">
            <a:extLst>
              <a:ext uri="{FF2B5EF4-FFF2-40B4-BE49-F238E27FC236}">
                <a16:creationId xmlns:a16="http://schemas.microsoft.com/office/drawing/2014/main" id="{975B4B06-3C2A-4650-AC37-9D5EDCB6F2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C7D1951-29BC-4213-A7EF-D3EFCDAA8320}"/>
              </a:ext>
            </a:extLst>
          </p:cNvPr>
          <p:cNvSpPr>
            <a:spLocks noGrp="1"/>
          </p:cNvSpPr>
          <p:nvPr>
            <p:ph type="sldNum" sz="quarter" idx="12"/>
          </p:nvPr>
        </p:nvSpPr>
        <p:spPr/>
        <p:txBody>
          <a:bodyPr/>
          <a:lstStyle/>
          <a:p>
            <a:fld id="{02E8017E-AE10-4631-A340-E7361DEDE0ED}" type="slidenum">
              <a:rPr lang="en-US" smtClean="0"/>
              <a:t>‹#›</a:t>
            </a:fld>
            <a:endParaRPr lang="en-US" dirty="0"/>
          </a:p>
        </p:txBody>
      </p:sp>
      <p:sp>
        <p:nvSpPr>
          <p:cNvPr id="7" name="hcSlideMaster135.Vertical Title and TextHeader">
            <a:extLst>
              <a:ext uri="{FF2B5EF4-FFF2-40B4-BE49-F238E27FC236}">
                <a16:creationId xmlns:a16="http://schemas.microsoft.com/office/drawing/2014/main" id="{07DC8243-972F-6C29-EE14-AF0E8A07417F}"/>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9862111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op PSU">
    <p:spTree>
      <p:nvGrpSpPr>
        <p:cNvPr id="1" name=""/>
        <p:cNvGrpSpPr/>
        <p:nvPr/>
      </p:nvGrpSpPr>
      <p:grpSpPr>
        <a:xfrm>
          <a:off x="0" y="0"/>
          <a:ext cx="0" cy="0"/>
          <a:chOff x="0" y="0"/>
          <a:chExt cx="0" cy="0"/>
        </a:xfrm>
      </p:grpSpPr>
      <p:sp>
        <p:nvSpPr>
          <p:cNvPr id="13" name="Shape 13"/>
          <p:cNvSpPr>
            <a:spLocks noGrp="1"/>
          </p:cNvSpPr>
          <p:nvPr>
            <p:ph type="sldNum" sz="quarter" idx="2"/>
          </p:nvPr>
        </p:nvSpPr>
        <p:spPr>
          <a:prstGeom prst="rect">
            <a:avLst/>
          </a:prstGeom>
        </p:spPr>
        <p:txBody>
          <a:bodyPr/>
          <a:lstStyle/>
          <a:p>
            <a:fld id="{86CB4B4D-7CA3-9044-876B-883B54F8677D}" type="slidenum">
              <a:t>‹#›</a:t>
            </a:fld>
            <a:endParaRPr dirty="0"/>
          </a:p>
        </p:txBody>
      </p:sp>
      <p:sp>
        <p:nvSpPr>
          <p:cNvPr id="3" name="Title Text">
            <a:extLst>
              <a:ext uri="{FF2B5EF4-FFF2-40B4-BE49-F238E27FC236}">
                <a16:creationId xmlns:a16="http://schemas.microsoft.com/office/drawing/2014/main" id="{6662E052-8B9C-4518-95BD-1CE64A0FB29A}"/>
              </a:ext>
            </a:extLst>
          </p:cNvPr>
          <p:cNvSpPr txBox="1">
            <a:spLocks noGrp="1"/>
          </p:cNvSpPr>
          <p:nvPr>
            <p:ph type="title"/>
          </p:nvPr>
        </p:nvSpPr>
        <p:spPr>
          <a:xfrm>
            <a:off x="1959508" y="80367"/>
            <a:ext cx="5216057" cy="331515"/>
          </a:xfrm>
          <a:prstGeom prst="rect">
            <a:avLst/>
          </a:prstGeom>
        </p:spPr>
        <p:txBody>
          <a:bodyPr lIns="0" tIns="0" rIns="0" bIns="0">
            <a:normAutofit/>
          </a:bodyPr>
          <a:lstStyle>
            <a:lvl1pPr marR="78114" indent="76178" algn="ctr">
              <a:defRPr sz="1898">
                <a:solidFill>
                  <a:srgbClr val="38557F"/>
                </a:solidFill>
                <a:uFill>
                  <a:solidFill>
                    <a:srgbClr val="131A97"/>
                  </a:solidFill>
                </a:uFill>
                <a:latin typeface="Helvetica Neue"/>
                <a:ea typeface="+mj-ea"/>
                <a:cs typeface="Calibri" panose="020F0502020204030204" pitchFamily="34" charset="0"/>
                <a:sym typeface="Calibri"/>
              </a:defRPr>
            </a:lvl1pPr>
          </a:lstStyle>
          <a:p>
            <a:r>
              <a:rPr dirty="0"/>
              <a:t>Title Text</a:t>
            </a:r>
          </a:p>
        </p:txBody>
      </p:sp>
      <p:sp>
        <p:nvSpPr>
          <p:cNvPr id="2" name="hcSlideMaster135.Top PSUHeader">
            <a:extLst>
              <a:ext uri="{FF2B5EF4-FFF2-40B4-BE49-F238E27FC236}">
                <a16:creationId xmlns:a16="http://schemas.microsoft.com/office/drawing/2014/main" id="{B49FD3C5-F785-4555-0A78-1C81C82316E3}"/>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3735221"/>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2612"/>
            <a:ext cx="9162788" cy="600164"/>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33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379000" y="1000600"/>
            <a:ext cx="8222225" cy="3263504"/>
          </a:xfrm>
        </p:spPr>
        <p:txBody>
          <a:bodyPr/>
          <a:lstStyle>
            <a:lvl1pPr marL="255985" indent="-255985">
              <a:buClr>
                <a:schemeClr val="accent4">
                  <a:lumMod val="75000"/>
                </a:schemeClr>
              </a:buClr>
              <a:buFont typeface="Wingdings" panose="05000000000000000000" pitchFamily="2" charset="2"/>
              <a:buChar char="Ø"/>
              <a:defRPr sz="1800"/>
            </a:lvl1pPr>
            <a:lvl2pPr marL="557213" indent="-214313">
              <a:buClr>
                <a:srgbClr val="00B050"/>
              </a:buClr>
              <a:buSzPct val="88000"/>
              <a:buFont typeface="Wingdings" panose="05000000000000000000" pitchFamily="2" charset="2"/>
              <a:buChar char="v"/>
              <a:defRPr sz="1500">
                <a:solidFill>
                  <a:srgbClr val="0070C0"/>
                </a:solidFill>
              </a:defRPr>
            </a:lvl2pPr>
            <a:lvl3pPr>
              <a:defRPr sz="135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4682773"/>
            <a:ext cx="9144000" cy="490484"/>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201"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055819" y="6395090"/>
              <a:ext cx="2877205" cy="261611"/>
            </a:xfrm>
            <a:prstGeom prst="rect">
              <a:avLst/>
            </a:prstGeom>
            <a:noFill/>
          </p:spPr>
          <p:txBody>
            <a:bodyPr wrap="square" lIns="91440" tIns="45720" rIns="91440" bIns="45720">
              <a:spAutoFit/>
            </a:bodyPr>
            <a:lstStyle/>
            <a:p>
              <a:pPr algn="ctr"/>
              <a:r>
                <a:rPr lang="en-US" sz="675"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246524"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6572250" y="4767263"/>
            <a:ext cx="2057400" cy="273844"/>
          </a:xfrm>
          <a:prstGeom prst="rect">
            <a:avLst/>
          </a:prstGeom>
        </p:spPr>
        <p:txBody>
          <a:bodyPr vert="horz" lIns="68580" tIns="34290" rIns="68580" bIns="3429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500" dirty="0">
              <a:solidFill>
                <a:schemeClr val="tx1"/>
              </a:solidFill>
            </a:endParaRPr>
          </a:p>
        </p:txBody>
      </p:sp>
      <p:grpSp>
        <p:nvGrpSpPr>
          <p:cNvPr id="2" name="Group 1">
            <a:extLst>
              <a:ext uri="{FF2B5EF4-FFF2-40B4-BE49-F238E27FC236}">
                <a16:creationId xmlns:a16="http://schemas.microsoft.com/office/drawing/2014/main" id="{9C35AE24-2FFE-43AC-8D0E-2C1F1775D353}"/>
              </a:ext>
            </a:extLst>
          </p:cNvPr>
          <p:cNvGrpSpPr/>
          <p:nvPr userDrawn="1"/>
        </p:nvGrpSpPr>
        <p:grpSpPr>
          <a:xfrm>
            <a:off x="1" y="102394"/>
            <a:ext cx="2414639" cy="313277"/>
            <a:chOff x="0" y="261462"/>
            <a:chExt cx="3219519" cy="417702"/>
          </a:xfrm>
        </p:grpSpPr>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grpSp>
        <p:nvGrpSpPr>
          <p:cNvPr id="20" name="Group 19">
            <a:extLst>
              <a:ext uri="{FF2B5EF4-FFF2-40B4-BE49-F238E27FC236}">
                <a16:creationId xmlns:a16="http://schemas.microsoft.com/office/drawing/2014/main" id="{5D4ECD3F-7969-485E-B278-53AC0106BB8A}"/>
              </a:ext>
            </a:extLst>
          </p:cNvPr>
          <p:cNvGrpSpPr/>
          <p:nvPr userDrawn="1"/>
        </p:nvGrpSpPr>
        <p:grpSpPr>
          <a:xfrm>
            <a:off x="3530688" y="605461"/>
            <a:ext cx="5613312" cy="333728"/>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grpSp>
        <p:nvGrpSpPr>
          <p:cNvPr id="23" name="Group 22">
            <a:extLst>
              <a:ext uri="{FF2B5EF4-FFF2-40B4-BE49-F238E27FC236}">
                <a16:creationId xmlns:a16="http://schemas.microsoft.com/office/drawing/2014/main" id="{390E5B9A-ABC2-4C17-A58C-E2F4BE865018}"/>
              </a:ext>
            </a:extLst>
          </p:cNvPr>
          <p:cNvGrpSpPr/>
          <p:nvPr userDrawn="1"/>
        </p:nvGrpSpPr>
        <p:grpSpPr>
          <a:xfrm>
            <a:off x="1" y="55327"/>
            <a:ext cx="2414639" cy="313277"/>
            <a:chOff x="0" y="261462"/>
            <a:chExt cx="3219519" cy="417702"/>
          </a:xfrm>
        </p:grpSpPr>
        <p:sp>
          <p:nvSpPr>
            <p:cNvPr id="24" name="Rectangle 23">
              <a:extLst>
                <a:ext uri="{FF2B5EF4-FFF2-40B4-BE49-F238E27FC236}">
                  <a16:creationId xmlns:a16="http://schemas.microsoft.com/office/drawing/2014/main" id="{8DE408ED-2610-4A02-89E2-948756405E64}"/>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5" name="Right Triangle 24">
              <a:extLst>
                <a:ext uri="{FF2B5EF4-FFF2-40B4-BE49-F238E27FC236}">
                  <a16:creationId xmlns:a16="http://schemas.microsoft.com/office/drawing/2014/main" id="{76E3B448-16DD-467E-867A-1541BE5B6316}"/>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7" name="hcSlideMaster135.1_Title and ContentHeader">
            <a:extLst>
              <a:ext uri="{FF2B5EF4-FFF2-40B4-BE49-F238E27FC236}">
                <a16:creationId xmlns:a16="http://schemas.microsoft.com/office/drawing/2014/main" id="{DC7F5235-952B-C7FF-0D3A-5178D2B1D4DE}"/>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3413285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2612"/>
            <a:ext cx="9162788" cy="600164"/>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33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379000" y="1000600"/>
            <a:ext cx="8222225" cy="3263504"/>
          </a:xfrm>
        </p:spPr>
        <p:txBody>
          <a:bodyPr/>
          <a:lstStyle>
            <a:lvl1pPr marL="255985" indent="-255985">
              <a:buClr>
                <a:schemeClr val="accent4">
                  <a:lumMod val="75000"/>
                </a:schemeClr>
              </a:buClr>
              <a:buFont typeface="Wingdings" panose="05000000000000000000" pitchFamily="2" charset="2"/>
              <a:buChar char="Ø"/>
              <a:defRPr sz="1800"/>
            </a:lvl1pPr>
            <a:lvl2pPr marL="557213" indent="-214313">
              <a:buClr>
                <a:srgbClr val="00B050"/>
              </a:buClr>
              <a:buSzPct val="88000"/>
              <a:buFont typeface="Wingdings" panose="05000000000000000000" pitchFamily="2" charset="2"/>
              <a:buChar char="v"/>
              <a:defRPr sz="1500">
                <a:solidFill>
                  <a:srgbClr val="0070C0"/>
                </a:solidFill>
              </a:defRPr>
            </a:lvl2pPr>
            <a:lvl3pPr>
              <a:defRPr sz="135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4682773"/>
            <a:ext cx="9144000" cy="490484"/>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201"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055819" y="6395090"/>
              <a:ext cx="2877205" cy="261611"/>
            </a:xfrm>
            <a:prstGeom prst="rect">
              <a:avLst/>
            </a:prstGeom>
            <a:noFill/>
          </p:spPr>
          <p:txBody>
            <a:bodyPr wrap="square" lIns="91440" tIns="45720" rIns="91440" bIns="45720">
              <a:spAutoFit/>
            </a:bodyPr>
            <a:lstStyle/>
            <a:p>
              <a:pPr algn="ctr"/>
              <a:r>
                <a:rPr lang="en-US" sz="675"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246524"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6572250" y="4767263"/>
            <a:ext cx="2057400" cy="273844"/>
          </a:xfrm>
          <a:prstGeom prst="rect">
            <a:avLst/>
          </a:prstGeom>
        </p:spPr>
        <p:txBody>
          <a:bodyPr vert="horz" lIns="68580" tIns="34290" rIns="68580" bIns="3429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500" dirty="0">
              <a:solidFill>
                <a:schemeClr val="tx1"/>
              </a:solidFill>
            </a:endParaRPr>
          </a:p>
        </p:txBody>
      </p:sp>
      <p:grpSp>
        <p:nvGrpSpPr>
          <p:cNvPr id="2" name="Group 1">
            <a:extLst>
              <a:ext uri="{FF2B5EF4-FFF2-40B4-BE49-F238E27FC236}">
                <a16:creationId xmlns:a16="http://schemas.microsoft.com/office/drawing/2014/main" id="{9C35AE24-2FFE-43AC-8D0E-2C1F1775D353}"/>
              </a:ext>
            </a:extLst>
          </p:cNvPr>
          <p:cNvGrpSpPr/>
          <p:nvPr userDrawn="1"/>
        </p:nvGrpSpPr>
        <p:grpSpPr>
          <a:xfrm>
            <a:off x="1" y="102394"/>
            <a:ext cx="2414639" cy="313277"/>
            <a:chOff x="0" y="261462"/>
            <a:chExt cx="3219519" cy="417702"/>
          </a:xfrm>
        </p:grpSpPr>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grpSp>
        <p:nvGrpSpPr>
          <p:cNvPr id="20" name="Group 19">
            <a:extLst>
              <a:ext uri="{FF2B5EF4-FFF2-40B4-BE49-F238E27FC236}">
                <a16:creationId xmlns:a16="http://schemas.microsoft.com/office/drawing/2014/main" id="{5D4ECD3F-7969-485E-B278-53AC0106BB8A}"/>
              </a:ext>
            </a:extLst>
          </p:cNvPr>
          <p:cNvGrpSpPr/>
          <p:nvPr userDrawn="1"/>
        </p:nvGrpSpPr>
        <p:grpSpPr>
          <a:xfrm>
            <a:off x="3530688" y="605460"/>
            <a:ext cx="5613312" cy="600163"/>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grpSp>
        <p:nvGrpSpPr>
          <p:cNvPr id="23" name="Group 22">
            <a:extLst>
              <a:ext uri="{FF2B5EF4-FFF2-40B4-BE49-F238E27FC236}">
                <a16:creationId xmlns:a16="http://schemas.microsoft.com/office/drawing/2014/main" id="{390E5B9A-ABC2-4C17-A58C-E2F4BE865018}"/>
              </a:ext>
            </a:extLst>
          </p:cNvPr>
          <p:cNvGrpSpPr/>
          <p:nvPr userDrawn="1"/>
        </p:nvGrpSpPr>
        <p:grpSpPr>
          <a:xfrm>
            <a:off x="1" y="55327"/>
            <a:ext cx="2414639" cy="313277"/>
            <a:chOff x="0" y="261462"/>
            <a:chExt cx="3219519" cy="417702"/>
          </a:xfrm>
        </p:grpSpPr>
        <p:sp>
          <p:nvSpPr>
            <p:cNvPr id="24" name="Rectangle 23">
              <a:extLst>
                <a:ext uri="{FF2B5EF4-FFF2-40B4-BE49-F238E27FC236}">
                  <a16:creationId xmlns:a16="http://schemas.microsoft.com/office/drawing/2014/main" id="{8DE408ED-2610-4A02-89E2-948756405E64}"/>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5" name="Right Triangle 24">
              <a:extLst>
                <a:ext uri="{FF2B5EF4-FFF2-40B4-BE49-F238E27FC236}">
                  <a16:creationId xmlns:a16="http://schemas.microsoft.com/office/drawing/2014/main" id="{76E3B448-16DD-467E-867A-1541BE5B6316}"/>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7" name="hcSlideMaster135.2_Title and ContentHeader">
            <a:extLst>
              <a:ext uri="{FF2B5EF4-FFF2-40B4-BE49-F238E27FC236}">
                <a16:creationId xmlns:a16="http://schemas.microsoft.com/office/drawing/2014/main" id="{44E6F277-DDFC-0ECE-03CF-1E76017B7FC2}"/>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000148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907A2-FE35-483D-B2A3-F0B1C107AEA6}"/>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6DAC5E8-4347-490B-811E-802B4D4F42D8}"/>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B4BD88-14EF-4200-9980-58A66A9F8501}"/>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5" name="Footer Placeholder 4">
            <a:extLst>
              <a:ext uri="{FF2B5EF4-FFF2-40B4-BE49-F238E27FC236}">
                <a16:creationId xmlns:a16="http://schemas.microsoft.com/office/drawing/2014/main" id="{F03625B8-9629-43AA-9271-5FA08C7488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2CB093B-181D-493E-8EEA-85FBCA1802C7}"/>
              </a:ext>
            </a:extLst>
          </p:cNvPr>
          <p:cNvSpPr>
            <a:spLocks noGrp="1"/>
          </p:cNvSpPr>
          <p:nvPr>
            <p:ph type="sldNum" sz="quarter" idx="12"/>
          </p:nvPr>
        </p:nvSpPr>
        <p:spPr/>
        <p:txBody>
          <a:bodyPr/>
          <a:lstStyle/>
          <a:p>
            <a:fld id="{02E8017E-AE10-4631-A340-E7361DEDE0ED}" type="slidenum">
              <a:rPr lang="en-US" smtClean="0"/>
              <a:t>‹#›</a:t>
            </a:fld>
            <a:endParaRPr lang="en-US" dirty="0"/>
          </a:p>
        </p:txBody>
      </p:sp>
      <p:sp>
        <p:nvSpPr>
          <p:cNvPr id="7" name="hcSlideMaster.Section HeaderHeader">
            <a:extLst>
              <a:ext uri="{FF2B5EF4-FFF2-40B4-BE49-F238E27FC236}">
                <a16:creationId xmlns:a16="http://schemas.microsoft.com/office/drawing/2014/main" id="{B1803919-8C1B-3DA0-CB4D-6EA37BC1F9C2}"/>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999519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AF73-ECF4-4305-8F9C-92E29E2DD9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A86430-C867-4E5B-8AAD-AB21A6549107}"/>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5B7929-7D83-4079-8CD1-4249DF07CF7D}"/>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3C96F2-9305-4D45-9419-54475E94BC96}"/>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6" name="Footer Placeholder 5">
            <a:extLst>
              <a:ext uri="{FF2B5EF4-FFF2-40B4-BE49-F238E27FC236}">
                <a16:creationId xmlns:a16="http://schemas.microsoft.com/office/drawing/2014/main" id="{E96A04A3-655A-425A-A1F2-C06931FA19B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C54DB63-D1F4-49DB-8264-38DBD28AEE56}"/>
              </a:ext>
            </a:extLst>
          </p:cNvPr>
          <p:cNvSpPr>
            <a:spLocks noGrp="1"/>
          </p:cNvSpPr>
          <p:nvPr>
            <p:ph type="sldNum" sz="quarter" idx="12"/>
          </p:nvPr>
        </p:nvSpPr>
        <p:spPr/>
        <p:txBody>
          <a:bodyPr/>
          <a:lstStyle/>
          <a:p>
            <a:fld id="{02E8017E-AE10-4631-A340-E7361DEDE0ED}" type="slidenum">
              <a:rPr lang="en-US" smtClean="0"/>
              <a:t>‹#›</a:t>
            </a:fld>
            <a:endParaRPr lang="en-US" dirty="0"/>
          </a:p>
        </p:txBody>
      </p:sp>
      <p:sp>
        <p:nvSpPr>
          <p:cNvPr id="8" name="hcSlideMaster.Two ContentHeader">
            <a:extLst>
              <a:ext uri="{FF2B5EF4-FFF2-40B4-BE49-F238E27FC236}">
                <a16:creationId xmlns:a16="http://schemas.microsoft.com/office/drawing/2014/main" id="{881ACA99-85DE-4679-DA9F-2ED7A5152790}"/>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114369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1F6E6-2CDD-4873-953B-8E486E70FADA}"/>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C1271CC4-C29F-4805-A275-C315094F0BD0}"/>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67D8E7F9-C4D5-427A-860A-1114DDDEFD7A}"/>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9C6EB8-AD94-42CF-8B4D-717BC5E6FA9F}"/>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15106-2946-461A-9833-8C16600E1765}"/>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CD8558-B582-41DB-865B-A967061BDCC6}"/>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8" name="Footer Placeholder 7">
            <a:extLst>
              <a:ext uri="{FF2B5EF4-FFF2-40B4-BE49-F238E27FC236}">
                <a16:creationId xmlns:a16="http://schemas.microsoft.com/office/drawing/2014/main" id="{C1EF6561-A254-4999-8D3B-3AA6EAE0313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AE2E44B-0F02-44A4-9974-1C1D1BA24704}"/>
              </a:ext>
            </a:extLst>
          </p:cNvPr>
          <p:cNvSpPr>
            <a:spLocks noGrp="1"/>
          </p:cNvSpPr>
          <p:nvPr>
            <p:ph type="sldNum" sz="quarter" idx="12"/>
          </p:nvPr>
        </p:nvSpPr>
        <p:spPr/>
        <p:txBody>
          <a:bodyPr/>
          <a:lstStyle/>
          <a:p>
            <a:fld id="{02E8017E-AE10-4631-A340-E7361DEDE0ED}" type="slidenum">
              <a:rPr lang="en-US" smtClean="0"/>
              <a:t>‹#›</a:t>
            </a:fld>
            <a:endParaRPr lang="en-US" dirty="0"/>
          </a:p>
        </p:txBody>
      </p:sp>
      <p:sp>
        <p:nvSpPr>
          <p:cNvPr id="10" name="hcSlideMaster.ComparisonHeader">
            <a:extLst>
              <a:ext uri="{FF2B5EF4-FFF2-40B4-BE49-F238E27FC236}">
                <a16:creationId xmlns:a16="http://schemas.microsoft.com/office/drawing/2014/main" id="{D2741DE1-8DB4-A21F-611F-0D0BFBFAD51F}"/>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159802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BCDD1-9C3B-4B81-8FF7-7BEF7191B6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9DEBAA7-A044-401B-8CEA-DB20B89B20A6}"/>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4" name="Footer Placeholder 3">
            <a:extLst>
              <a:ext uri="{FF2B5EF4-FFF2-40B4-BE49-F238E27FC236}">
                <a16:creationId xmlns:a16="http://schemas.microsoft.com/office/drawing/2014/main" id="{8852E659-12E6-42B8-87F5-1A0E31644E2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D1C65D0-8A2A-464E-9EFC-076AA73FB116}"/>
              </a:ext>
            </a:extLst>
          </p:cNvPr>
          <p:cNvSpPr>
            <a:spLocks noGrp="1"/>
          </p:cNvSpPr>
          <p:nvPr>
            <p:ph type="sldNum" sz="quarter" idx="12"/>
          </p:nvPr>
        </p:nvSpPr>
        <p:spPr/>
        <p:txBody>
          <a:bodyPr/>
          <a:lstStyle/>
          <a:p>
            <a:fld id="{02E8017E-AE10-4631-A340-E7361DEDE0ED}" type="slidenum">
              <a:rPr lang="en-US" smtClean="0"/>
              <a:t>‹#›</a:t>
            </a:fld>
            <a:endParaRPr lang="en-US" dirty="0"/>
          </a:p>
        </p:txBody>
      </p:sp>
      <p:sp>
        <p:nvSpPr>
          <p:cNvPr id="6" name="hcSlideMaster.Title OnlyHeader">
            <a:extLst>
              <a:ext uri="{FF2B5EF4-FFF2-40B4-BE49-F238E27FC236}">
                <a16:creationId xmlns:a16="http://schemas.microsoft.com/office/drawing/2014/main" id="{DF9C974D-F82B-CC6A-F5BF-9D1A2EE77FDD}"/>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737986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7C028B-F056-4721-B99C-010436CDD079}"/>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3" name="Footer Placeholder 2">
            <a:extLst>
              <a:ext uri="{FF2B5EF4-FFF2-40B4-BE49-F238E27FC236}">
                <a16:creationId xmlns:a16="http://schemas.microsoft.com/office/drawing/2014/main" id="{D817BC59-05DD-44FE-933C-02BAA353307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C3F80B7-D22D-4024-9C89-8C38B5EF6AE8}"/>
              </a:ext>
            </a:extLst>
          </p:cNvPr>
          <p:cNvSpPr>
            <a:spLocks noGrp="1"/>
          </p:cNvSpPr>
          <p:nvPr>
            <p:ph type="sldNum" sz="quarter" idx="12"/>
          </p:nvPr>
        </p:nvSpPr>
        <p:spPr/>
        <p:txBody>
          <a:bodyPr/>
          <a:lstStyle/>
          <a:p>
            <a:fld id="{02E8017E-AE10-4631-A340-E7361DEDE0ED}" type="slidenum">
              <a:rPr lang="en-US" smtClean="0"/>
              <a:t>‹#›</a:t>
            </a:fld>
            <a:endParaRPr lang="en-US" dirty="0"/>
          </a:p>
        </p:txBody>
      </p:sp>
      <p:sp>
        <p:nvSpPr>
          <p:cNvPr id="5" name="hcSlideMaster.BlankHeader">
            <a:extLst>
              <a:ext uri="{FF2B5EF4-FFF2-40B4-BE49-F238E27FC236}">
                <a16:creationId xmlns:a16="http://schemas.microsoft.com/office/drawing/2014/main" id="{9F4C5904-61CE-6762-39CA-26A6921F90AB}"/>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451422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99F53-1140-4FB2-B36C-30BE23BDDB6F}"/>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B9E4CFAB-C630-410C-985D-081B72D3E59C}"/>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318E10-09A6-473B-B559-E3DD32CDEEAD}"/>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0AF1BCA-D357-4F31-BD1F-AE8A854DD21C}"/>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6" name="Footer Placeholder 5">
            <a:extLst>
              <a:ext uri="{FF2B5EF4-FFF2-40B4-BE49-F238E27FC236}">
                <a16:creationId xmlns:a16="http://schemas.microsoft.com/office/drawing/2014/main" id="{1ED3EA7B-ACAC-4BE6-A242-4D0532CC228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3850F55-31F2-497F-861A-84DE2405F536}"/>
              </a:ext>
            </a:extLst>
          </p:cNvPr>
          <p:cNvSpPr>
            <a:spLocks noGrp="1"/>
          </p:cNvSpPr>
          <p:nvPr>
            <p:ph type="sldNum" sz="quarter" idx="12"/>
          </p:nvPr>
        </p:nvSpPr>
        <p:spPr/>
        <p:txBody>
          <a:bodyPr/>
          <a:lstStyle/>
          <a:p>
            <a:fld id="{02E8017E-AE10-4631-A340-E7361DEDE0ED}" type="slidenum">
              <a:rPr lang="en-US" smtClean="0"/>
              <a:t>‹#›</a:t>
            </a:fld>
            <a:endParaRPr lang="en-US" dirty="0"/>
          </a:p>
        </p:txBody>
      </p:sp>
      <p:sp>
        <p:nvSpPr>
          <p:cNvPr id="8" name="hcSlideMaster.Content with CaptionHeader">
            <a:extLst>
              <a:ext uri="{FF2B5EF4-FFF2-40B4-BE49-F238E27FC236}">
                <a16:creationId xmlns:a16="http://schemas.microsoft.com/office/drawing/2014/main" id="{6891708D-8275-A078-1A2B-23FB52D2C5AC}"/>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486576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58F34-CDDA-4291-BC91-2E39908854C1}"/>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49347CEB-7C8E-40D5-A92D-7B39684279E3}"/>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a:extLst>
              <a:ext uri="{FF2B5EF4-FFF2-40B4-BE49-F238E27FC236}">
                <a16:creationId xmlns:a16="http://schemas.microsoft.com/office/drawing/2014/main" id="{449BDF6D-DE5D-4EE3-AE85-EA5A25CB996A}"/>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4D743C8-2BD0-41AD-A2B0-973858832D92}"/>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6" name="Footer Placeholder 5">
            <a:extLst>
              <a:ext uri="{FF2B5EF4-FFF2-40B4-BE49-F238E27FC236}">
                <a16:creationId xmlns:a16="http://schemas.microsoft.com/office/drawing/2014/main" id="{BB7B26E3-B7A3-4765-A64C-818EF5EF2C6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D3F5ACB-35EF-4785-A983-45D59AA1D1BD}"/>
              </a:ext>
            </a:extLst>
          </p:cNvPr>
          <p:cNvSpPr>
            <a:spLocks noGrp="1"/>
          </p:cNvSpPr>
          <p:nvPr>
            <p:ph type="sldNum" sz="quarter" idx="12"/>
          </p:nvPr>
        </p:nvSpPr>
        <p:spPr/>
        <p:txBody>
          <a:bodyPr/>
          <a:lstStyle/>
          <a:p>
            <a:fld id="{02E8017E-AE10-4631-A340-E7361DEDE0ED}" type="slidenum">
              <a:rPr lang="en-US" smtClean="0"/>
              <a:t>‹#›</a:t>
            </a:fld>
            <a:endParaRPr lang="en-US" dirty="0"/>
          </a:p>
        </p:txBody>
      </p:sp>
      <p:sp>
        <p:nvSpPr>
          <p:cNvPr id="8" name="hcSlideMaster.Picture with CaptionHeader">
            <a:extLst>
              <a:ext uri="{FF2B5EF4-FFF2-40B4-BE49-F238E27FC236}">
                <a16:creationId xmlns:a16="http://schemas.microsoft.com/office/drawing/2014/main" id="{66965F18-82B9-20C2-AACD-8583D43CBEB3}"/>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460238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A19FBF-5E96-4E45-99DE-A8EA63542351}"/>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89CBA2-7C34-4E34-8E89-5BDB67B2639B}"/>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A6588E-629A-4C5D-B311-E69A77A47EAD}"/>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054A2CF1-A49D-427B-91CB-4CCFC76A2E54}" type="datetimeFigureOut">
              <a:rPr lang="en-US" smtClean="0"/>
              <a:t>3/22/2023</a:t>
            </a:fld>
            <a:endParaRPr lang="en-US" dirty="0"/>
          </a:p>
        </p:txBody>
      </p:sp>
      <p:sp>
        <p:nvSpPr>
          <p:cNvPr id="5" name="Footer Placeholder 4">
            <a:extLst>
              <a:ext uri="{FF2B5EF4-FFF2-40B4-BE49-F238E27FC236}">
                <a16:creationId xmlns:a16="http://schemas.microsoft.com/office/drawing/2014/main" id="{03BF64DD-8D4C-48E6-B314-A37705AD90A6}"/>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7F23BB2-644B-491B-BA7E-F6CF9CCE9FBF}"/>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02E8017E-AE10-4631-A340-E7361DEDE0ED}" type="slidenum">
              <a:rPr lang="en-US" smtClean="0"/>
              <a:t>‹#›</a:t>
            </a:fld>
            <a:endParaRPr lang="en-US" dirty="0"/>
          </a:p>
        </p:txBody>
      </p:sp>
    </p:spTree>
    <p:extLst>
      <p:ext uri="{BB962C8B-B14F-4D97-AF65-F5344CB8AC3E}">
        <p14:creationId xmlns:p14="http://schemas.microsoft.com/office/powerpoint/2010/main" val="14546430"/>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81" r:id="rId13"/>
    <p:sldLayoutId id="2147483797" r:id="rId1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A19FBF-5E96-4E45-99DE-A8EA63542351}"/>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89CBA2-7C34-4E34-8E89-5BDB67B2639B}"/>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A6588E-629A-4C5D-B311-E69A77A47EAD}"/>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054A2CF1-A49D-427B-91CB-4CCFC76A2E54}" type="datetimeFigureOut">
              <a:rPr lang="en-US" smtClean="0"/>
              <a:t>3/22/2023</a:t>
            </a:fld>
            <a:endParaRPr lang="en-US" dirty="0"/>
          </a:p>
        </p:txBody>
      </p:sp>
      <p:sp>
        <p:nvSpPr>
          <p:cNvPr id="5" name="Footer Placeholder 4">
            <a:extLst>
              <a:ext uri="{FF2B5EF4-FFF2-40B4-BE49-F238E27FC236}">
                <a16:creationId xmlns:a16="http://schemas.microsoft.com/office/drawing/2014/main" id="{03BF64DD-8D4C-48E6-B314-A37705AD90A6}"/>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7F23BB2-644B-491B-BA7E-F6CF9CCE9FBF}"/>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02E8017E-AE10-4631-A340-E7361DEDE0ED}" type="slidenum">
              <a:rPr lang="en-US" smtClean="0"/>
              <a:t>‹#›</a:t>
            </a:fld>
            <a:endParaRPr lang="en-US" dirty="0"/>
          </a:p>
        </p:txBody>
      </p:sp>
    </p:spTree>
    <p:extLst>
      <p:ext uri="{BB962C8B-B14F-4D97-AF65-F5344CB8AC3E}">
        <p14:creationId xmlns:p14="http://schemas.microsoft.com/office/powerpoint/2010/main" val="440098729"/>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 id="2147483796" r:id="rId1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B5F67-D43C-4406-A78E-D20527F1F17F}"/>
              </a:ext>
            </a:extLst>
          </p:cNvPr>
          <p:cNvSpPr>
            <a:spLocks noGrp="1"/>
          </p:cNvSpPr>
          <p:nvPr>
            <p:ph type="title" idx="4294967295"/>
          </p:nvPr>
        </p:nvSpPr>
        <p:spPr>
          <a:xfrm>
            <a:off x="3392488" y="112713"/>
            <a:ext cx="5751512" cy="425450"/>
          </a:xfrm>
        </p:spPr>
        <p:txBody>
          <a:bodyPr>
            <a:noAutofit/>
          </a:bodyPr>
          <a:lstStyle/>
          <a:p>
            <a:r>
              <a:rPr lang="en-US" sz="1800" b="1" dirty="0">
                <a:solidFill>
                  <a:srgbClr val="C00000"/>
                </a:solidFill>
                <a:latin typeface="Arial" panose="020B0604020202020204" pitchFamily="34" charset="0"/>
                <a:cs typeface="Arial" panose="020B0604020202020204" pitchFamily="34" charset="0"/>
              </a:rPr>
              <a:t>Light-matter coupling in large-area van der Waals superlattices</a:t>
            </a:r>
            <a:endParaRPr lang="en-US" sz="1800" b="1" baseline="-25000" dirty="0">
              <a:solidFill>
                <a:srgbClr val="C0000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9ED36953-0DFC-4F49-9298-E739FD3F2CFC}"/>
              </a:ext>
            </a:extLst>
          </p:cNvPr>
          <p:cNvSpPr txBox="1"/>
          <p:nvPr/>
        </p:nvSpPr>
        <p:spPr>
          <a:xfrm>
            <a:off x="75362" y="13941"/>
            <a:ext cx="2073478" cy="646331"/>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2DCC MIP at Penn State, </a:t>
            </a:r>
          </a:p>
          <a:p>
            <a:r>
              <a:rPr lang="en-US" sz="1200" b="1" dirty="0">
                <a:latin typeface="Arial" panose="020B0604020202020204" pitchFamily="34" charset="0"/>
                <a:cs typeface="Arial" panose="020B0604020202020204" pitchFamily="34" charset="0"/>
              </a:rPr>
              <a:t>DMR-1539916</a:t>
            </a:r>
          </a:p>
          <a:p>
            <a:endParaRPr lang="en-US" sz="1200" b="1" dirty="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386F1C4C-66FF-4C4C-A15E-FBB5BE953C6F}"/>
              </a:ext>
            </a:extLst>
          </p:cNvPr>
          <p:cNvSpPr/>
          <p:nvPr/>
        </p:nvSpPr>
        <p:spPr>
          <a:xfrm>
            <a:off x="75362" y="368410"/>
            <a:ext cx="2252855" cy="276999"/>
          </a:xfrm>
          <a:prstGeom prst="rect">
            <a:avLst/>
          </a:prstGeom>
        </p:spPr>
        <p:txBody>
          <a:bodyPr wrap="square" anchor="ctr">
            <a:spAutoFit/>
          </a:bodyPr>
          <a:lstStyle/>
          <a:p>
            <a:r>
              <a:rPr lang="en-US" sz="1200" b="1" dirty="0">
                <a:solidFill>
                  <a:schemeClr val="accent2">
                    <a:lumMod val="20000"/>
                    <a:lumOff val="80000"/>
                  </a:schemeClr>
                </a:solidFill>
                <a:latin typeface="Arial" panose="020B0604020202020204" pitchFamily="34" charset="0"/>
                <a:cs typeface="Arial" panose="020B0604020202020204" pitchFamily="34" charset="0"/>
              </a:rPr>
              <a:t>External User Project - 2021</a:t>
            </a:r>
          </a:p>
        </p:txBody>
      </p:sp>
      <p:sp>
        <p:nvSpPr>
          <p:cNvPr id="21" name="TextBox 20">
            <a:extLst>
              <a:ext uri="{FF2B5EF4-FFF2-40B4-BE49-F238E27FC236}">
                <a16:creationId xmlns:a16="http://schemas.microsoft.com/office/drawing/2014/main" id="{426A9296-2844-4E28-A508-770A45A2E9C0}"/>
              </a:ext>
            </a:extLst>
          </p:cNvPr>
          <p:cNvSpPr txBox="1"/>
          <p:nvPr/>
        </p:nvSpPr>
        <p:spPr>
          <a:xfrm>
            <a:off x="3802184" y="556980"/>
            <a:ext cx="5392615" cy="415498"/>
          </a:xfrm>
          <a:prstGeom prst="rect">
            <a:avLst/>
          </a:prstGeom>
          <a:noFill/>
        </p:spPr>
        <p:txBody>
          <a:bodyPr wrap="square" rtlCol="0">
            <a:spAutoFit/>
          </a:bodyPr>
          <a:lstStyle/>
          <a:p>
            <a:r>
              <a:rPr lang="en-US" sz="1050" b="1" dirty="0">
                <a:latin typeface="Arial" panose="020B0604020202020204" pitchFamily="34" charset="0"/>
                <a:cs typeface="Arial" panose="020B0604020202020204" pitchFamily="34" charset="0"/>
              </a:rPr>
              <a:t>P. Kumar, E. Stach, D. Jariwala (UPenn); A. Davoyan (UCLA); M. Snure, N. Glavin (AFRL); K. Kisslinger (BNL); O. Whear (Aixtron); R. Zhu, J. Redwing (2DCC-MIP). </a:t>
            </a:r>
          </a:p>
        </p:txBody>
      </p:sp>
      <p:sp>
        <p:nvSpPr>
          <p:cNvPr id="3" name="Text Box 28">
            <a:extLst>
              <a:ext uri="{FF2B5EF4-FFF2-40B4-BE49-F238E27FC236}">
                <a16:creationId xmlns:a16="http://schemas.microsoft.com/office/drawing/2014/main" id="{1ECF6B61-63FD-47EF-B775-0F2DBA9AD6D4}"/>
              </a:ext>
            </a:extLst>
          </p:cNvPr>
          <p:cNvSpPr txBox="1">
            <a:spLocks noChangeArrowheads="1"/>
          </p:cNvSpPr>
          <p:nvPr/>
        </p:nvSpPr>
        <p:spPr bwMode="auto">
          <a:xfrm>
            <a:off x="131254" y="954810"/>
            <a:ext cx="4073230" cy="363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r>
              <a:rPr lang="en-US" sz="1000" b="1" dirty="0"/>
              <a:t>Project Summary: </a:t>
            </a:r>
            <a:r>
              <a:rPr lang="en-US" sz="1000" i="0" u="none" strike="noStrike" baseline="0" dirty="0">
                <a:latin typeface="Arial" panose="020B0604020202020204" pitchFamily="34" charset="0"/>
                <a:cs typeface="Arial" panose="020B0604020202020204" pitchFamily="34" charset="0"/>
              </a:rPr>
              <a:t>Two-dimensional (2D) crystals have renewed opportunities in design and assembly of artificial lattices without the constraints of epitaxy. However, the lack of thickness control in exfoliated van der Waals layers prevents realization of repeat units with high fidelity. </a:t>
            </a:r>
            <a:r>
              <a:rPr lang="en-US" sz="1000" u="none" strike="noStrike" baseline="0" dirty="0">
                <a:latin typeface="Arial" panose="020B0604020202020204" pitchFamily="34" charset="0"/>
                <a:cs typeface="Arial" panose="020B0604020202020204" pitchFamily="34" charset="0"/>
              </a:rPr>
              <a:t>Recent availability of uniform, wafer-scale samples permits engineering of both electronic and optical dispersions in stacks of disparate 2D layers with multiple repeating units. </a:t>
            </a:r>
            <a:r>
              <a:rPr lang="en-US" sz="1000" i="0" u="none" strike="noStrike" baseline="0" dirty="0">
                <a:latin typeface="Arial" panose="020B0604020202020204" pitchFamily="34" charset="0"/>
                <a:cs typeface="Arial" panose="020B0604020202020204" pitchFamily="34" charset="0"/>
              </a:rPr>
              <a:t>Here we present optical dispersion engineering in a superlattice structure comprising alternating layers of 2D transition metal dichalcogenides (TMDC) and dielectric insulators. By carefully designing the unit cell parameters, we demonstrate greater than 90% narrow band absorption in less than 4 nm of active layer excitonic absorber medium at room temperature, with enhanced photoluminescence. These superlattices show evidence of strong light–matter coupling and exciton–polariton formation with geometry-tuneable coupling constants. Our results demonstrate proof of concept structures with engineered optical properties and pave the way for a broad class of scalable, designer optical metamaterials from atomically thin layers. </a:t>
            </a:r>
            <a:r>
              <a:rPr lang="en-US" sz="1000" dirty="0"/>
              <a:t>Published in: Nature Nanotech.(DOI: 10.1038/s41565-021-01023-x).</a:t>
            </a:r>
          </a:p>
          <a:p>
            <a:pPr algn="just"/>
            <a:endParaRPr lang="en-US" sz="1000" b="1" dirty="0"/>
          </a:p>
          <a:p>
            <a:pPr algn="just">
              <a:spcAft>
                <a:spcPts val="600"/>
              </a:spcAft>
            </a:pPr>
            <a:r>
              <a:rPr lang="en-US" sz="1000" b="1" dirty="0"/>
              <a:t>2DCC Role: </a:t>
            </a:r>
            <a:r>
              <a:rPr lang="en-US" sz="1000" dirty="0"/>
              <a:t>This paper resulted from a collaboration between three external users (D. Jariwala, O. Whear, A. Davoyan) and used wafer-scale WS</a:t>
            </a:r>
            <a:r>
              <a:rPr lang="en-US" sz="1000" baseline="-25000" dirty="0"/>
              <a:t>2</a:t>
            </a:r>
            <a:r>
              <a:rPr lang="en-US" sz="1000" dirty="0"/>
              <a:t> monolayers synthesized at the 2DCC facility)</a:t>
            </a:r>
          </a:p>
        </p:txBody>
      </p:sp>
      <p:pic>
        <p:nvPicPr>
          <p:cNvPr id="16" name="Picture 15" descr="NSF and 2DCC-MIP logo">
            <a:extLst>
              <a:ext uri="{FF2B5EF4-FFF2-40B4-BE49-F238E27FC236}">
                <a16:creationId xmlns:a16="http://schemas.microsoft.com/office/drawing/2014/main" id="{B15355CD-0CAA-400F-9908-475A5762C0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9331" y="4703373"/>
            <a:ext cx="1384529" cy="462490"/>
          </a:xfrm>
          <a:prstGeom prst="rect">
            <a:avLst/>
          </a:prstGeom>
        </p:spPr>
      </p:pic>
      <p:sp>
        <p:nvSpPr>
          <p:cNvPr id="18" name="TextBox 17">
            <a:extLst>
              <a:ext uri="{FF2B5EF4-FFF2-40B4-BE49-F238E27FC236}">
                <a16:creationId xmlns:a16="http://schemas.microsoft.com/office/drawing/2014/main" id="{E666B77A-AA11-4487-BE99-F6E4710CB8C8}"/>
              </a:ext>
            </a:extLst>
          </p:cNvPr>
          <p:cNvSpPr txBox="1"/>
          <p:nvPr/>
        </p:nvSpPr>
        <p:spPr>
          <a:xfrm>
            <a:off x="4461374" y="3758497"/>
            <a:ext cx="4514110" cy="646331"/>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Intense, narrow band absorption demonstrated in optical dispersion engineered TMDC/dielectric  superlattices enabled by the availability of wafer-scale 2D monolayers.</a:t>
            </a:r>
          </a:p>
        </p:txBody>
      </p:sp>
      <p:grpSp>
        <p:nvGrpSpPr>
          <p:cNvPr id="8" name="Group 7" descr="Intense, narrow band absorption demonstrated in optical dispersion engineered TMDC/dielectric  superlattices enabled by the availability of wafer-scale 2D monolayers.&#10;">
            <a:extLst>
              <a:ext uri="{FF2B5EF4-FFF2-40B4-BE49-F238E27FC236}">
                <a16:creationId xmlns:a16="http://schemas.microsoft.com/office/drawing/2014/main" id="{73D2B829-D10B-4A41-85C4-598F873B595B}"/>
              </a:ext>
            </a:extLst>
          </p:cNvPr>
          <p:cNvGrpSpPr/>
          <p:nvPr/>
        </p:nvGrpSpPr>
        <p:grpSpPr>
          <a:xfrm>
            <a:off x="4345313" y="1159924"/>
            <a:ext cx="4600190" cy="2485953"/>
            <a:chOff x="4345313" y="1159924"/>
            <a:chExt cx="4600190" cy="2485953"/>
          </a:xfrm>
        </p:grpSpPr>
        <p:pic>
          <p:nvPicPr>
            <p:cNvPr id="24" name="Picture 23">
              <a:extLst>
                <a:ext uri="{FF2B5EF4-FFF2-40B4-BE49-F238E27FC236}">
                  <a16:creationId xmlns:a16="http://schemas.microsoft.com/office/drawing/2014/main" id="{AB1A2A39-257C-4EC3-999D-6E5482865786}"/>
                </a:ext>
              </a:extLst>
            </p:cNvPr>
            <p:cNvPicPr/>
            <p:nvPr/>
          </p:nvPicPr>
          <p:blipFill rotWithShape="1">
            <a:blip r:embed="rId4" cstate="print">
              <a:extLst>
                <a:ext uri="{28A0092B-C50C-407E-A947-70E740481C1C}">
                  <a14:useLocalDpi xmlns:a14="http://schemas.microsoft.com/office/drawing/2010/main" val="0"/>
                </a:ext>
              </a:extLst>
            </a:blip>
            <a:srcRect t="1" b="45708"/>
            <a:stretch/>
          </p:blipFill>
          <p:spPr bwMode="auto">
            <a:xfrm>
              <a:off x="4356280" y="1248669"/>
              <a:ext cx="4589223" cy="2397208"/>
            </a:xfrm>
            <a:prstGeom prst="rect">
              <a:avLst/>
            </a:prstGeom>
            <a:noFill/>
            <a:ln w="31750">
              <a:solidFill>
                <a:schemeClr val="bg1"/>
              </a:solidFill>
            </a:ln>
          </p:spPr>
        </p:pic>
        <p:sp>
          <p:nvSpPr>
            <p:cNvPr id="6" name="TextBox 5">
              <a:extLst>
                <a:ext uri="{FF2B5EF4-FFF2-40B4-BE49-F238E27FC236}">
                  <a16:creationId xmlns:a16="http://schemas.microsoft.com/office/drawing/2014/main" id="{BB1D3D23-0489-4ECD-9279-D570B6AC11CB}"/>
                </a:ext>
              </a:extLst>
            </p:cNvPr>
            <p:cNvSpPr txBox="1"/>
            <p:nvPr/>
          </p:nvSpPr>
          <p:spPr>
            <a:xfrm>
              <a:off x="7680639" y="1190637"/>
              <a:ext cx="184731" cy="369332"/>
            </a:xfrm>
            <a:prstGeom prst="rect">
              <a:avLst/>
            </a:prstGeom>
            <a:solidFill>
              <a:schemeClr val="bg1"/>
            </a:solidFill>
          </p:spPr>
          <p:txBody>
            <a:bodyPr wrap="none" rtlCol="0">
              <a:spAutoFit/>
            </a:bodyPr>
            <a:lstStyle/>
            <a:p>
              <a:endParaRPr lang="en-US" dirty="0"/>
            </a:p>
          </p:txBody>
        </p:sp>
        <p:sp>
          <p:nvSpPr>
            <p:cNvPr id="25" name="TextBox 24">
              <a:extLst>
                <a:ext uri="{FF2B5EF4-FFF2-40B4-BE49-F238E27FC236}">
                  <a16:creationId xmlns:a16="http://schemas.microsoft.com/office/drawing/2014/main" id="{4047B7E1-B34E-4C0B-81D6-F29DC6B5662F}"/>
                </a:ext>
              </a:extLst>
            </p:cNvPr>
            <p:cNvSpPr txBox="1"/>
            <p:nvPr/>
          </p:nvSpPr>
          <p:spPr>
            <a:xfrm>
              <a:off x="6233771" y="1159924"/>
              <a:ext cx="210188" cy="250273"/>
            </a:xfrm>
            <a:prstGeom prst="rect">
              <a:avLst/>
            </a:prstGeom>
            <a:solidFill>
              <a:schemeClr val="bg1"/>
            </a:solidFill>
          </p:spPr>
          <p:txBody>
            <a:bodyPr wrap="square" rtlCol="0">
              <a:spAutoFit/>
            </a:bodyPr>
            <a:lstStyle/>
            <a:p>
              <a:endParaRPr lang="en-US" dirty="0"/>
            </a:p>
          </p:txBody>
        </p:sp>
        <p:sp>
          <p:nvSpPr>
            <p:cNvPr id="26" name="TextBox 25">
              <a:extLst>
                <a:ext uri="{FF2B5EF4-FFF2-40B4-BE49-F238E27FC236}">
                  <a16:creationId xmlns:a16="http://schemas.microsoft.com/office/drawing/2014/main" id="{2A655A6A-E0AA-49FD-9A9D-52CE877E1E71}"/>
                </a:ext>
              </a:extLst>
            </p:cNvPr>
            <p:cNvSpPr txBox="1"/>
            <p:nvPr/>
          </p:nvSpPr>
          <p:spPr>
            <a:xfrm>
              <a:off x="4345313" y="1165369"/>
              <a:ext cx="210188" cy="250273"/>
            </a:xfrm>
            <a:prstGeom prst="rect">
              <a:avLst/>
            </a:prstGeom>
            <a:solidFill>
              <a:schemeClr val="bg1"/>
            </a:solidFill>
          </p:spPr>
          <p:txBody>
            <a:bodyPr wrap="square" rtlCol="0">
              <a:spAutoFit/>
            </a:bodyPr>
            <a:lstStyle/>
            <a:p>
              <a:endParaRPr lang="en-US" dirty="0"/>
            </a:p>
          </p:txBody>
        </p:sp>
      </p:grpSp>
    </p:spTree>
    <p:extLst>
      <p:ext uri="{BB962C8B-B14F-4D97-AF65-F5344CB8AC3E}">
        <p14:creationId xmlns:p14="http://schemas.microsoft.com/office/powerpoint/2010/main" val="3217373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064FCD0A37A664EB4DDE5E7837D73AD" ma:contentTypeVersion="12" ma:contentTypeDescription="Create a new document." ma:contentTypeScope="" ma:versionID="904aec8ef31c997fd95731d8da7cec53">
  <xsd:schema xmlns:xsd="http://www.w3.org/2001/XMLSchema" xmlns:xs="http://www.w3.org/2001/XMLSchema" xmlns:p="http://schemas.microsoft.com/office/2006/metadata/properties" xmlns:ns2="bf218386-b989-4b90-a64b-7fc419a7b470" xmlns:ns3="aaf47342-e5ad-4141-ab8f-8ef7ee7490a5" targetNamespace="http://schemas.microsoft.com/office/2006/metadata/properties" ma:root="true" ma:fieldsID="31881b76766e4ccda46a825f22b0b3e7" ns2:_="" ns3:_="">
    <xsd:import namespace="bf218386-b989-4b90-a64b-7fc419a7b470"/>
    <xsd:import namespace="aaf47342-e5ad-4141-ab8f-8ef7ee7490a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LengthInSeconds" minOccurs="0"/>
                <xsd:element ref="ns3:MediaServiceAutoKeyPoints" minOccurs="0"/>
                <xsd:element ref="ns3:MediaServiceKeyPoint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218386-b989-4b90-a64b-7fc419a7b4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af47342-e5ad-4141-ab8f-8ef7ee7490a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8E2AAFD-A6EA-4F05-A05C-9F9978C61A11}">
  <ds:schemaRefs>
    <ds:schemaRef ds:uri="http://schemas.microsoft.com/sharepoint/v3/contenttype/forms"/>
  </ds:schemaRefs>
</ds:datastoreItem>
</file>

<file path=customXml/itemProps2.xml><?xml version="1.0" encoding="utf-8"?>
<ds:datastoreItem xmlns:ds="http://schemas.openxmlformats.org/officeDocument/2006/customXml" ds:itemID="{FF9B5217-88D6-4A29-9D0C-E535520BD8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218386-b989-4b90-a64b-7fc419a7b470"/>
    <ds:schemaRef ds:uri="aaf47342-e5ad-4141-ab8f-8ef7ee7490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30C9A8B-3938-4486-93B6-EA59C053CAE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10216</TotalTime>
  <Words>842</Words>
  <Application>Microsoft Office PowerPoint</Application>
  <PresentationFormat>On-screen Show (16:9)</PresentationFormat>
  <Paragraphs>20</Paragraphs>
  <Slides>1</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vt:i4>
      </vt:variant>
    </vt:vector>
  </HeadingPairs>
  <TitlesOfParts>
    <vt:vector size="11" baseType="lpstr">
      <vt:lpstr>-apple-system</vt:lpstr>
      <vt:lpstr>Arial</vt:lpstr>
      <vt:lpstr>Calibri</vt:lpstr>
      <vt:lpstr>Calibri Light</vt:lpstr>
      <vt:lpstr>Helvetica Neue</vt:lpstr>
      <vt:lpstr>Sitka Subheading</vt:lpstr>
      <vt:lpstr>Times New Roman</vt:lpstr>
      <vt:lpstr>Wingdings</vt:lpstr>
      <vt:lpstr>Office Theme</vt:lpstr>
      <vt:lpstr>1_Office Theme</vt:lpstr>
      <vt:lpstr>Light-matter coupling in large-area van der Waals superlattices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2D Crystal Consortium (2DCC)  User Meeting Facilities</dc:title>
  <dc:creator>Joan</dc:creator>
  <cp:lastModifiedBy>Williams, Catherine</cp:lastModifiedBy>
  <cp:revision>1101</cp:revision>
  <cp:lastPrinted>2019-03-20T15:37:00Z</cp:lastPrinted>
  <dcterms:created xsi:type="dcterms:W3CDTF">2015-07-14T21:53:42Z</dcterms:created>
  <dcterms:modified xsi:type="dcterms:W3CDTF">2023-03-22T14:24:58Z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0x0101005064FCD0A37A664EB4DDE5E7837D73AD</vt:lpwstr>
  </property>
  <property fmtid="{D5CDD505-2E9C-101B-9397-08002B2CF9AE}" pid="3" name="Order">
    <vt:r8>1200</vt:r8>
  </property>
  <property fmtid="{D5CDD505-2E9C-101B-9397-08002B2CF9AE}" pid="4" name="TitusGUID">
    <vt:lpwstr>9e41c4ab-44b4-4776-b353-6bb0e338169b</vt:lpwstr>
  </property>
  <property fmtid="{D5CDD505-2E9C-101B-9397-08002B2CF9AE}" pid="5" name="ContainsCUI">
    <vt:lpwstr>No</vt:lpwstr>
  </property>
</Properties>
</file>