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0"/>
    <p:restoredTop sz="94731"/>
  </p:normalViewPr>
  <p:slideViewPr>
    <p:cSldViewPr snapToGrid="0">
      <p:cViewPr varScale="1">
        <p:scale>
          <a:sx n="77" d="100"/>
          <a:sy n="77" d="100"/>
        </p:scale>
        <p:origin x="6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FC18E-1DB0-4B0D-AB02-2FE40C13A2DE}" type="datetimeFigureOut">
              <a:t>3/22/2023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C2618-7471-4FA2-AFF3-B454CFB1B004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5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1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3BC5C65D-BC22-15CB-E878-6A6A83DE085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7AD48BFE-8292-A284-33F8-CAD4279FA09F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D0E1B5FA-C135-D3A6-298D-FF295AA6F65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555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8B64DB92-4587-A2CE-E952-38FCDBF7F39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B94160A2-C33C-0322-5B6E-B29ABAB9E8C9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nist.gov/ncnr/chrns-candor-white-beam-reflectomet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reflectometry/refl1d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D36953-0DFC-4F49-9298-E739FD3F2CFC}"/>
              </a:ext>
            </a:extLst>
          </p:cNvPr>
          <p:cNvSpPr txBox="1"/>
          <p:nvPr/>
        </p:nvSpPr>
        <p:spPr>
          <a:xfrm>
            <a:off x="0" y="346588"/>
            <a:ext cx="322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DMR 2010792</a:t>
            </a:r>
          </a:p>
        </p:txBody>
      </p:sp>
      <p:pic>
        <p:nvPicPr>
          <p:cNvPr id="10" name="Picture 9" descr="CHRNS logo">
            <a:extLst>
              <a:ext uri="{FF2B5EF4-FFF2-40B4-BE49-F238E27FC236}">
                <a16:creationId xmlns:a16="http://schemas.microsoft.com/office/drawing/2014/main" id="{0EA6B6D9-02A7-4008-ACE5-5EB589BF4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803" y="6287452"/>
            <a:ext cx="2352680" cy="60331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0E7B79D-5BAB-8346-A71C-FBF2F504FA8E}"/>
              </a:ext>
            </a:extLst>
          </p:cNvPr>
          <p:cNvSpPr/>
          <p:nvPr/>
        </p:nvSpPr>
        <p:spPr>
          <a:xfrm>
            <a:off x="5099680" y="805258"/>
            <a:ext cx="807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Helvetica" charset="0"/>
              </a:rPr>
              <a:t>Dan Neumann, National Institute of Standards and Technology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C8ED791C-A248-F046-B509-D10940305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99" y="1713092"/>
            <a:ext cx="3534000" cy="42780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/>
              <a:t>     Users need access to specialized fitting and modeling tools in order to analyze neutron scattering data acquired on the CHRNS instruments.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    Existing analysis packages require installation and maintenance (updates) on users' computers.  In many cases the analysis routines require heavy sustained computation.  All of these create a barrier to entry for new users.</a:t>
            </a:r>
            <a:endParaRPr lang="en-US" sz="1600" dirty="0"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en-US" sz="1600" dirty="0">
                <a:cs typeface="Calibri"/>
              </a:rPr>
              <a:t>    Providing a fitting service to users would mitigate this issue; a first step to creating this service is to enable remote (web-based) access to a 'live' fitting server for interactive fitting sessions, or static fit results for batch fits</a:t>
            </a:r>
            <a:endParaRPr lang="en-US" dirty="0"/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C803672B-AF8F-C444-BF23-0EFED7443965}"/>
              </a:ext>
            </a:extLst>
          </p:cNvPr>
          <p:cNvSpPr txBox="1">
            <a:spLocks/>
          </p:cNvSpPr>
          <p:nvPr/>
        </p:nvSpPr>
        <p:spPr>
          <a:xfrm>
            <a:off x="3287783" y="203168"/>
            <a:ext cx="8453943" cy="762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002060"/>
                </a:solidFill>
                <a:latin typeface="Calibri"/>
                <a:cs typeface="Calibri"/>
              </a:rPr>
              <a:t>Web-based fitting interface: Refl1D</a:t>
            </a:r>
          </a:p>
        </p:txBody>
      </p:sp>
      <p:pic>
        <p:nvPicPr>
          <p:cNvPr id="7" name="Picture 7" descr="We are developing a web interface to the Refl1D analysis software [1], which is used for analysis of data from the CHRNS CANDOR instrument.&#10;    An interactive mode with a websocket connection is available, as well as a 'snapshot' mode using a REST API.&#10;">
            <a:extLst>
              <a:ext uri="{FF2B5EF4-FFF2-40B4-BE49-F238E27FC236}">
                <a16:creationId xmlns:a16="http://schemas.microsoft.com/office/drawing/2014/main" id="{01085163-E546-CAF2-F6B9-AF63D792E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890" y="3726990"/>
            <a:ext cx="4252823" cy="1977566"/>
          </a:xfrm>
          <a:prstGeom prst="rect">
            <a:avLst/>
          </a:prstGeom>
        </p:spPr>
      </p:pic>
      <p:pic>
        <p:nvPicPr>
          <p:cNvPr id="12" name="Picture 12" descr="    We are developing a web interface to the Refl1D analysis software [1], which is used for analysis of data from the CHRNS CANDOR instrument.&#10;">
            <a:extLst>
              <a:ext uri="{FF2B5EF4-FFF2-40B4-BE49-F238E27FC236}">
                <a16:creationId xmlns:a16="http://schemas.microsoft.com/office/drawing/2014/main" id="{33C126AB-D092-1302-57D1-D087ECF04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4891" y="1440990"/>
            <a:ext cx="4252822" cy="1977565"/>
          </a:xfrm>
          <a:prstGeom prst="rect">
            <a:avLst/>
          </a:prstGeom>
        </p:spPr>
      </p:pic>
      <p:sp>
        <p:nvSpPr>
          <p:cNvPr id="14" name="Text Box 3" descr="We are developing a web interface to the Refl1D analysis software [1], which is used for analysis of data from the CHRNS CANDOR instrument.&#10;    An interactive mode with a websocket connection is available, as well as a 'snapshot' mode using a REST API.&#10;">
            <a:extLst>
              <a:ext uri="{FF2B5EF4-FFF2-40B4-BE49-F238E27FC236}">
                <a16:creationId xmlns:a16="http://schemas.microsoft.com/office/drawing/2014/main" id="{1BB23F11-29BF-D96A-C6F1-E3EB252F0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582" y="1713092"/>
            <a:ext cx="3534000" cy="41549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cs typeface="Calibri" panose="020F0502020204030204"/>
              </a:rPr>
              <a:t>    We are developing a web interface to the </a:t>
            </a:r>
            <a:r>
              <a:rPr lang="en-US" sz="1600" dirty="0">
                <a:cs typeface="Calibri" panose="020F0502020204030204"/>
                <a:hlinkClick r:id="rId6"/>
              </a:rPr>
              <a:t>Refl1D</a:t>
            </a:r>
            <a:r>
              <a:rPr lang="en-US" sz="1600" dirty="0">
                <a:cs typeface="Calibri" panose="020F0502020204030204"/>
              </a:rPr>
              <a:t> analysis software [1], which is used for analysis of data from the </a:t>
            </a:r>
            <a:r>
              <a:rPr lang="en-US" sz="1600" dirty="0">
                <a:cs typeface="Calibri" panose="020F0502020204030204"/>
                <a:hlinkClick r:id="rId7"/>
              </a:rPr>
              <a:t>CHRNS CANDOR </a:t>
            </a:r>
            <a:r>
              <a:rPr lang="en-US" sz="1600" dirty="0">
                <a:cs typeface="Calibri" panose="020F0502020204030204"/>
              </a:rPr>
              <a:t>instrument.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sz="1600" dirty="0">
                <a:cs typeface="Calibri" panose="020F0502020204030204"/>
              </a:rPr>
              <a:t>    An interactive mode with a websocket connection is available, as well as a 'snapshot' mode using a REST API.</a:t>
            </a:r>
            <a:endParaRPr lang="en-US" dirty="0">
              <a:cs typeface="Calibri" panose="020F0502020204030204"/>
            </a:endParaRPr>
          </a:p>
          <a:p>
            <a:pPr>
              <a:spcBef>
                <a:spcPct val="50000"/>
              </a:spcBef>
            </a:pPr>
            <a:r>
              <a:rPr lang="en-US" sz="1600" dirty="0">
                <a:cs typeface="Calibri" panose="020F0502020204030204"/>
              </a:rPr>
              <a:t>   The interface is detachable and re-attachable to the fitting session at any time, with a unique host/port, allowing the service to be tunneled through an authenticated external endpoint in the future.</a:t>
            </a:r>
            <a:endParaRPr lang="en-US" dirty="0"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en-US" sz="1600" dirty="0"/>
              <a:t>[1] Refl1D was originally developed under NSF DMR-0520547. </a:t>
            </a:r>
          </a:p>
        </p:txBody>
      </p:sp>
    </p:spTree>
    <p:extLst>
      <p:ext uri="{BB962C8B-B14F-4D97-AF65-F5344CB8AC3E}">
        <p14:creationId xmlns:p14="http://schemas.microsoft.com/office/powerpoint/2010/main" val="158499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223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Sitka Subheading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Borchers, Julie A. (Fed)</dc:creator>
  <cp:lastModifiedBy>Williams, Catherine</cp:lastModifiedBy>
  <cp:revision>8</cp:revision>
  <dcterms:created xsi:type="dcterms:W3CDTF">2022-11-16T14:28:59Z</dcterms:created>
  <dcterms:modified xsi:type="dcterms:W3CDTF">2023-03-22T14:22:05Z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47ebadc3-3f90-4c60-93d3-601e0f98fb3d</vt:lpwstr>
  </property>
  <property fmtid="{D5CDD505-2E9C-101B-9397-08002B2CF9AE}" pid="3" name="ContainsCUI">
    <vt:lpwstr>No</vt:lpwstr>
  </property>
</Properties>
</file>