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B0FD8-9A2C-4741-9183-68B474374A1D}" v="4" dt="2022-07-12T12:58:56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21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3612D-A9CD-4096-945F-AB0E623703D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A4157-F53F-4AC9-9B4E-6C06A4C94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authored by PREM team from Jackson State University. The article made the cover page of “Accounts of materials research” – an ACS publication.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8AA04-589C-4D59-8855-E39DF66ACC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Jackson State University PREM hosted Nanoday activity </a:t>
            </a:r>
            <a:r>
              <a:rPr lang="en-US" sz="1800" b="0" i="0" u="none" strike="noStrike" baseline="0" dirty="0">
                <a:solidFill>
                  <a:srgbClr val="212121"/>
                </a:solidFill>
                <a:latin typeface="Times New Roman" panose="02020603050405020304" pitchFamily="18" charset="0"/>
              </a:rPr>
              <a:t>at Mississippi Museum of Natural Science. More than 500 children and 100 adults participated in this event.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28194-A0AA-4F0F-997D-8CFAAFE1F5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1CC5-BC7D-8D72-3C03-4F1FA05FB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B6D43-C9D2-9DA4-C214-D05501A0C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AB90-68B9-E538-86B6-90035A7A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B99-794B-EAD0-7B4B-C4028536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C8C75-8914-957D-3F41-F39D531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50CEFABB-9A87-66B1-F9FF-53B85C331D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BE4FE79C-7F25-D364-DDEE-3E8A2BFA31A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CBB0-DE65-FE51-886C-911F509B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AA55B-3985-107C-B957-509D22558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BCA47-EB77-9E12-0CD6-77DC72C2C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14EBA-4712-FBC1-0C08-C43D5DFE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CD50-612E-78B1-80D4-448DE047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9E6AE-00A6-F4B1-CE76-A08398DE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DEFD60F3-7FDC-4C0A-33F7-6ECE8CBBF6B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87BA-307B-8B11-5896-FCDB522B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429A8-C2DA-724A-9F32-A848DA63F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CA7E7-03BA-64A9-5EC5-6A0437FF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72C3C-4354-0A57-17D0-390297E0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853D7-1F37-11D0-5B50-6EE04526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0C6785F8-D561-833F-7E92-4A156447919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19579-FF5F-AB2B-5116-21FEA9078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2C2DB-B8D4-E159-D9F4-280A31013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1FDE9-ED45-9D8E-E8D3-F7EA7C9C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15D4-DC7F-F9C3-3905-EFC02CF5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DBE12-CB1C-A9DC-8EB3-E347F22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6B5CF59F-F07A-B3DF-A8F5-1349B463E8E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2669-6B4E-5280-A8D6-B4DDC108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BE046-2C55-D93C-9F03-C52EFF1C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AEF5-75A1-E81E-3B9F-19F18B20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FA8F-3CE8-C0A0-B3D4-383F023A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98B3-5C10-0250-9C9E-AAD6CE62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8DD28DD5-36A8-010A-6085-797DCE1CB9C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2669-6B4E-5280-A8D6-B4DDC108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BE046-2C55-D93C-9F03-C52EFF1C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AEF5-75A1-E81E-3B9F-19F18B20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FA8F-3CE8-C0A0-B3D4-383F023A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98B3-5C10-0250-9C9E-AAD6CE62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C118-511A-0C2B-FFF4-612D7AB6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2C67-06D4-71E7-CF81-BD6683389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5607-6543-9419-06F6-4DE83EA5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DBC7-CAE8-7D5B-098F-CF0BA66E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436C2-9378-0ECF-C601-497A60EB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52F704F8-2B4B-A267-F849-3695DB348A4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4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B8D6-81AC-43A7-BA67-000AF102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739C-61A4-3AAF-C3D2-7200C6286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1F07D-DD4D-7D20-2CBE-E2345B0F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C779A-DC81-8197-0412-7AA948FC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FCCBF-B814-7479-5691-82D708CB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F47C1-300E-C455-B4D2-11444C7E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E74CADC7-D233-0E67-47DA-94C3B0A5A5B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D0FA-8136-62A8-9489-47B702C3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BC52-3C95-74EF-838F-957B42470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8A5D2-212A-BEB7-5E0C-B113C4A8D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62AD0-5F81-CA43-FE48-5C4EE11DF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11825-9C4F-94ED-6B99-986D20C03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982310-8369-154E-BC4C-16779215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A8A2C-C0AE-731A-B5B7-E7367F79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3DFF3-9140-ABE5-094A-05881AC4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D0B623E5-291E-1F6C-76CB-ACF28040F59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E3C4-56D1-C8FC-2061-F6307333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B850F-8793-7317-83AC-38E7F7F6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D3AB9-AC55-96E7-482B-7C3B854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7473A-1800-47EE-6369-151AD5A7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EB86074A-9DED-61FB-768B-D9D92D81E1B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8A189-2303-86A6-E265-A4A1BAA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CC0A3-FECC-0650-1F6A-E8A95B1D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EAC39-CECA-2970-33B1-6DF8EB1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22CF18C7-E5B9-6B05-A9D7-C9C5DB1063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C37E-966A-94D9-D834-3D9C0217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6516E-06BA-8B9F-8AA3-BED2E7C1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ED88F-83B0-7FDD-BCFA-858D078C8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5FE6F-736A-763C-46C6-7BC64ADF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5518C-FFA8-7AE6-943F-1B8ACC67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154CB-658B-6D2A-DEEA-F6516105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ED996D97-B96F-7EEA-AEA9-C6FEC2FA7F3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1575A-0660-E736-1843-32844C34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215B8-2034-42CB-B312-4433B1FF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5CB0-1EA7-348A-5B21-B491775B4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4537-90A5-4F64-BBE7-F99CA977C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BE114-0500-0ACD-54FE-E82CAB8C8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8977-667F-DD6D-6252-A598B5839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D6AE-A437-47A6-9687-4065CEA8E2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7732" y="0"/>
            <a:ext cx="891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Designing Bio conjugated Nanomaterial </a:t>
            </a:r>
            <a:r>
              <a:rPr lang="x-none" sz="2800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for </a:t>
            </a:r>
            <a:r>
              <a:rPr lang="en-US" sz="2800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Targeted </a:t>
            </a:r>
            <a:r>
              <a:rPr lang="x-none" sz="2800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Identification </a:t>
            </a:r>
            <a:r>
              <a:rPr lang="en-US" sz="2800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of COVID-19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Paresh C. Ray, Jackson State University, DMR 1826886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kern="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 descr="(Published in Acc. Mater. Res. 2022, 3, 2, 134–148)&#10;"/>
          <p:cNvSpPr txBox="1">
            <a:spLocks noGrp="1"/>
          </p:cNvSpPr>
          <p:nvPr>
            <p:ph type="title" idx="4294967295"/>
          </p:nvPr>
        </p:nvSpPr>
        <p:spPr>
          <a:xfrm>
            <a:off x="2628089" y="5572328"/>
            <a:ext cx="7467600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Published in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Acc. Mater. Res.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2022, 3, 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, 134–148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s from scientific article and cover page.">
            <a:extLst>
              <a:ext uri="{FF2B5EF4-FFF2-40B4-BE49-F238E27FC236}">
                <a16:creationId xmlns:a16="http://schemas.microsoft.com/office/drawing/2014/main" id="{703B95C4-2FD0-414B-811E-1FC8CEA5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26" y="1422271"/>
            <a:ext cx="7856063" cy="401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Slide5Footer">
            <a:extLst>
              <a:ext uri="{FF2B5EF4-FFF2-40B4-BE49-F238E27FC236}">
                <a16:creationId xmlns:a16="http://schemas.microsoft.com/office/drawing/2014/main" id="{76A77578-99E2-A468-E386-0F432AF47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hcSlide5Header">
            <a:extLst>
              <a:ext uri="{FF2B5EF4-FFF2-40B4-BE49-F238E27FC236}">
                <a16:creationId xmlns:a16="http://schemas.microsoft.com/office/drawing/2014/main" id="{37BCF75D-2615-30F8-36EE-DF9CA751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964CBC-0FC0-4382-8063-8578B7C477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8800" y="76201"/>
            <a:ext cx="8229600" cy="15081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JSU-UCSB PREM’s Nanoday Activity 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Jackson Public School</a:t>
            </a: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Impact on the Community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Paresh C. Ray, Jackson State University, DMR 1826886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074" name="Picture 2" descr="Images from Nanoday Activity ">
            <a:extLst>
              <a:ext uri="{FF2B5EF4-FFF2-40B4-BE49-F238E27FC236}">
                <a16:creationId xmlns:a16="http://schemas.microsoft.com/office/drawing/2014/main" id="{DB86EF60-6539-4AA6-A09E-DA2511FD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2364"/>
            <a:ext cx="7086600" cy="484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118</Words>
  <Application>Microsoft Office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Microsoft Sans Serif</vt:lpstr>
      <vt:lpstr>Times New Roman</vt:lpstr>
      <vt:lpstr>Office Theme</vt:lpstr>
      <vt:lpstr>(Published in Acc. Mater. Res. 2022, 3, 2, 134–148) </vt:lpstr>
      <vt:lpstr>JSU-UCSB PREM’s Nanoday Activity in Jackson Public School: Impact on the Community Paresh C. Ray, Jackson State University, DMR 1826886 </vt:lpstr>
    </vt:vector>
  </TitlesOfParts>
  <Company>National Science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Majumdar, Debasis</dc:creator>
  <cp:lastModifiedBy>Williams, Catherine</cp:lastModifiedBy>
  <cp:revision>4</cp:revision>
  <dcterms:created xsi:type="dcterms:W3CDTF">2022-07-12T12:56:47Z</dcterms:created>
  <dcterms:modified xsi:type="dcterms:W3CDTF">2023-03-22T13:17:33Z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972b2713-0698-4cec-ba8b-557f7f57d6bd</vt:lpwstr>
  </property>
  <property fmtid="{D5CDD505-2E9C-101B-9397-08002B2CF9AE}" pid="3" name="ContainsCUI">
    <vt:lpwstr>No</vt:lpwstr>
  </property>
</Properties>
</file>