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95097" autoAdjust="0"/>
  </p:normalViewPr>
  <p:slideViewPr>
    <p:cSldViewPr snapToGrid="0" snapToObjects="1">
      <p:cViewPr varScale="1">
        <p:scale>
          <a:sx n="105" d="100"/>
          <a:sy n="105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B23B9-6D3A-9040-88D7-9E6FC27627B2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42DF0-6B59-4745-9809-E79EF4E69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1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In-plane magnetic structure and exchange interactions in the high-temperature antiferromagnet </a:t>
            </a:r>
            <a:r>
              <a:rPr lang="en-US" b="1" dirty="0">
                <a:effectLst/>
              </a:rPr>
              <a:t>Cr2Al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ordered tetragonal intermetallic </a:t>
            </a:r>
            <a:r>
              <a:rPr lang="en-US" dirty="0">
                <a:effectLst/>
              </a:rPr>
              <a:t>Cr2Al</a:t>
            </a:r>
            <a:r>
              <a:rPr lang="en-US" dirty="0"/>
              <a:t> forms the same structure type as </a:t>
            </a:r>
            <a:r>
              <a:rPr lang="en-US" dirty="0">
                <a:effectLst/>
              </a:rPr>
              <a:t>Mn2Au</a:t>
            </a:r>
            <a:r>
              <a:rPr lang="en-US" dirty="0"/>
              <a:t>, and the latter has been heavily investigated for its potential in antiferromagnetic spintronics due to its degenerate in-plane Néel vector. We present the single-crystal flux growth of </a:t>
            </a:r>
            <a:r>
              <a:rPr lang="en-US" dirty="0">
                <a:effectLst/>
              </a:rPr>
              <a:t>Cr2Al</a:t>
            </a:r>
            <a:r>
              <a:rPr lang="en-US" dirty="0"/>
              <a:t> and orientation-dependent magnetic properties. Powder neutron diffraction of </a:t>
            </a:r>
            <a:r>
              <a:rPr lang="en-US" dirty="0">
                <a:effectLst/>
              </a:rPr>
              <a:t>Cr2Al</a:t>
            </a:r>
            <a:r>
              <a:rPr lang="en-US" dirty="0"/>
              <a:t> and first-principles simulations reveal that the magnetic ordering is likely in-plane and therefore identical to </a:t>
            </a:r>
            <a:r>
              <a:rPr lang="en-US" dirty="0">
                <a:effectLst/>
              </a:rPr>
              <a:t>Mn2Au</a:t>
            </a:r>
            <a:r>
              <a:rPr lang="en-US" dirty="0"/>
              <a:t>, providing a second material candidate in the </a:t>
            </a:r>
            <a:r>
              <a:rPr lang="en-US" dirty="0">
                <a:effectLst/>
              </a:rPr>
              <a:t>MoSi2</a:t>
            </a:r>
            <a:r>
              <a:rPr lang="en-US" dirty="0"/>
              <a:t> structure type to evaluate the fundamental interactions that govern spintronic effects. The single ordering transition seen in thermal analysis and resistivity indicates that canting of the moments along the </a:t>
            </a:r>
            <a:r>
              <a:rPr lang="en-US" dirty="0">
                <a:effectLst/>
              </a:rPr>
              <a:t>c</a:t>
            </a:r>
            <a:r>
              <a:rPr lang="en-US" dirty="0"/>
              <a:t> axis is unlikely. Magnetometry, resistivity, and differential scanning calorimetry measurements confirm the Néel temperature to be </a:t>
            </a:r>
            <a:r>
              <a:rPr lang="en-US" dirty="0">
                <a:effectLst/>
              </a:rPr>
              <a:t>634±2</a:t>
            </a:r>
            <a:r>
              <a:rPr lang="en-US" dirty="0"/>
              <a:t> K. First-principles simulations indicate that the system has a small density of states at the Fermi energy and confirm the lowest-energy magnetic ground-state ordering, while Monte Carlo simulations match the experimental Néel temperature.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42DF0-6B59-4745-9809-E79EF4E69D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AE61BB3C-7C52-65FF-7CDE-1993E3F4E4F3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7B969BD2-6D89-3DDF-31E8-1F6CDBA49145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62E1EAD3-F834-24D6-78C4-ECD3BD2B9E99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B50EF04D-3354-3B03-5378-B1ACE57834B7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0DF2C083-4104-5D1E-3B31-3863236BADE8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F059557B-4B2A-39C9-EACE-487DCFA18336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9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First crystal growth and magnetic structure of the high-temperature antiferromagnet Cr</a:t>
            </a:r>
            <a:r>
              <a:rPr lang="en-US" sz="1800" b="1" baseline="-25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4416" y="1091604"/>
            <a:ext cx="497118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Nadya Mason, University of Illinois Urbana</a:t>
            </a:r>
            <a:r>
              <a:rPr lang="mr-IN" sz="1400" b="1" dirty="0">
                <a:solidFill>
                  <a:schemeClr val="bg1"/>
                </a:solidFill>
              </a:rPr>
              <a:t>–</a:t>
            </a:r>
            <a:r>
              <a:rPr lang="en-US" sz="1400" b="1" dirty="0">
                <a:solidFill>
                  <a:schemeClr val="bg1"/>
                </a:solidFill>
              </a:rPr>
              <a:t>Champaign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58" y="332450"/>
            <a:ext cx="263790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DMR 1720633</a:t>
            </a:r>
          </a:p>
        </p:txBody>
      </p:sp>
      <p:sp>
        <p:nvSpPr>
          <p:cNvPr id="37" name="Rectangle 36" descr="C. Zhao, et al., Phys. Rev. Mater. 5 084411 (2021)&#10;"/>
          <p:cNvSpPr/>
          <p:nvPr/>
        </p:nvSpPr>
        <p:spPr>
          <a:xfrm>
            <a:off x="5181951" y="6392617"/>
            <a:ext cx="366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 Zhao,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 Phys. Rev. Mater.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084411 (2021)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8AAB9-FEC2-3D43-9FE6-369BB71CD8F1}"/>
              </a:ext>
            </a:extLst>
          </p:cNvPr>
          <p:cNvSpPr txBox="1"/>
          <p:nvPr/>
        </p:nvSpPr>
        <p:spPr>
          <a:xfrm>
            <a:off x="439136" y="1508690"/>
            <a:ext cx="8265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Switching 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 vector orientations in antiferromagnets has been proposed as an ultrafast means of data storage, but the fundamental energy scales of switching cannot be evaluated without oriented measurements on single crystals.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These single-crystal methods are vital for understanding if first-principles calculations can predict the energies and dynamics that govern these devices.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Plot of transmission versus fluctuation angle, showing that both gapped and gapless phases exist, depending on the orientation of the magnetization.">
                <a:extLst>
                  <a:ext uri="{FF2B5EF4-FFF2-40B4-BE49-F238E27FC236}">
                    <a16:creationId xmlns:a16="http://schemas.microsoft.com/office/drawing/2014/main" id="{84EFD458-1690-0147-9A36-6C76B71AF6F8}"/>
                  </a:ext>
                </a:extLst>
              </p:cNvPr>
              <p:cNvSpPr txBox="1"/>
              <p:nvPr/>
            </p:nvSpPr>
            <p:spPr>
              <a:xfrm>
                <a:off x="1944321" y="2544797"/>
                <a:ext cx="4368799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leading antiferromagnetic spintronic material Mn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Au cannot be “switched off” by heating above its Néel temperature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probing its magnetic energy experimentally is challenging. We grew the first single crystals of Cr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 to show that it has the same magnetic configuration as Mn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Au (at left, orange arrows), but Cr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 transitions to a paramagnet at </a:t>
                </a:r>
                <a:b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634 K. Neutron diffraction revealed that the magnetic ordering is in-plane. Divergence of the magnetic susceptibility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along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directions is clear at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(right, in black and red). Our Monte Carlo simulations match the experimental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shown by the peak in calculated heat capacity (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right, in blue).</a:t>
                </a:r>
              </a:p>
            </p:txBody>
          </p:sp>
        </mc:Choice>
        <mc:Fallback xmlns="">
          <p:sp>
            <p:nvSpPr>
              <p:cNvPr id="13" name="TextBox 12" descr="Plot of transmission versus fluctuation angle, showing that both gapped and gapless phases exist, depending on the orientation of the magnetization.">
                <a:extLst>
                  <a:ext uri="{FF2B5EF4-FFF2-40B4-BE49-F238E27FC236}">
                    <a16:creationId xmlns:a16="http://schemas.microsoft.com/office/drawing/2014/main" id="{84EFD458-1690-0147-9A36-6C76B71AF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21" y="2544797"/>
                <a:ext cx="4368799" cy="2893100"/>
              </a:xfrm>
              <a:prstGeom prst="rect">
                <a:avLst/>
              </a:prstGeom>
              <a:blipFill>
                <a:blip r:embed="rId3"/>
                <a:stretch>
                  <a:fillRect l="-418" t="-211" r="-976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 descr="Conclusion: Flux growth of metallic single crystals provides critical opportunities to benchmark theory and understand energy scales of magnetic switching. &#10;">
            <a:extLst>
              <a:ext uri="{FF2B5EF4-FFF2-40B4-BE49-F238E27FC236}">
                <a16:creationId xmlns:a16="http://schemas.microsoft.com/office/drawing/2014/main" id="{3827D9B8-DA4A-8C45-9C45-F0EC546B7CC8}"/>
              </a:ext>
            </a:extLst>
          </p:cNvPr>
          <p:cNvSpPr txBox="1"/>
          <p:nvPr/>
        </p:nvSpPr>
        <p:spPr>
          <a:xfrm>
            <a:off x="152399" y="5581730"/>
            <a:ext cx="719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Conclusion: Flux growth of metallic single crystals provides critical opportunities to benchmark theory and understand energy scales of magnetic switching. </a:t>
            </a:r>
          </a:p>
        </p:txBody>
      </p:sp>
      <p:pic>
        <p:nvPicPr>
          <p:cNvPr id="10" name="Picture 9" descr="Scanning electron micrograph showing a cubic-shaped single crystal of Cr2Al">
            <a:extLst>
              <a:ext uri="{FF2B5EF4-FFF2-40B4-BE49-F238E27FC236}">
                <a16:creationId xmlns:a16="http://schemas.microsoft.com/office/drawing/2014/main" id="{C158E28C-6BE1-DC4F-B92B-72AEFC7F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085" y="2495162"/>
            <a:ext cx="1436390" cy="1195197"/>
          </a:xfrm>
          <a:prstGeom prst="rect">
            <a:avLst/>
          </a:prstGeom>
        </p:spPr>
      </p:pic>
      <p:pic>
        <p:nvPicPr>
          <p:cNvPr id="11" name="Picture 10" descr="Schematic of the arrangement of atoms in Cr2Al crystal, with Chromium atoms in dark blue, Aluminum atoms in light blue, and spin direction indicated with orange arrows.">
            <a:extLst>
              <a:ext uri="{FF2B5EF4-FFF2-40B4-BE49-F238E27FC236}">
                <a16:creationId xmlns:a16="http://schemas.microsoft.com/office/drawing/2014/main" id="{5C10008D-A48A-9E4E-A68E-829A294875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2"/>
          <a:stretch/>
        </p:blipFill>
        <p:spPr>
          <a:xfrm>
            <a:off x="240241" y="2746729"/>
            <a:ext cx="1650044" cy="2612232"/>
          </a:xfrm>
          <a:prstGeom prst="rect">
            <a:avLst/>
          </a:prstGeom>
        </p:spPr>
      </p:pic>
      <p:pic>
        <p:nvPicPr>
          <p:cNvPr id="16" name="Picture 15" descr="Neutron diffraction data plot showing magnetic susceptibility on the left axis and Monte Carlo calculation of heat capacity on the right axis, as a function of temperature in the a and c crystalline directions. ">
            <a:extLst>
              <a:ext uri="{FF2B5EF4-FFF2-40B4-BE49-F238E27FC236}">
                <a16:creationId xmlns:a16="http://schemas.microsoft.com/office/drawing/2014/main" id="{2FABFAE9-4811-4B42-845E-26687538D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325" y="3772359"/>
            <a:ext cx="2743909" cy="17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12596</TotalTime>
  <Words>419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News Gothic MT</vt:lpstr>
      <vt:lpstr>Wingdings 2</vt:lpstr>
      <vt:lpstr>Breeze</vt:lpstr>
      <vt:lpstr>First crystal growth and magnetic structure of the high-temperature antiferromagnet Cr2Al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Schneider, Jamison T</cp:lastModifiedBy>
  <cp:revision>69</cp:revision>
  <cp:lastPrinted>2016-08-01T15:14:13Z</cp:lastPrinted>
  <dcterms:created xsi:type="dcterms:W3CDTF">2016-07-19T18:16:54Z</dcterms:created>
  <dcterms:modified xsi:type="dcterms:W3CDTF">2023-03-23T18:38:26Z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c72362d8-b2a6-4706-8e79-7a423cfde683</vt:lpwstr>
  </property>
  <property fmtid="{D5CDD505-2E9C-101B-9397-08002B2CF9AE}" pid="3" name="ContainsCUI">
    <vt:lpwstr>No</vt:lpwstr>
  </property>
</Properties>
</file>