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1" r:id="rId2"/>
    <p:sldId id="259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5" autoAdjust="0"/>
    <p:restoredTop sz="94632"/>
  </p:normalViewPr>
  <p:slideViewPr>
    <p:cSldViewPr snapToGrid="0" snapToObjects="1">
      <p:cViewPr>
        <p:scale>
          <a:sx n="100" d="100"/>
          <a:sy n="100" d="100"/>
        </p:scale>
        <p:origin x="151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AA9C1-2945-4624-B063-FE491E9946E3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45D16-E23F-41F3-BD9E-43B5F2E376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4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Phys. Rev. B 95, 014114 </a:t>
            </a:r>
            <a:r>
              <a:rPr lang="en-US" dirty="0"/>
              <a:t>(2017) [https://journals.aps.org/prb/abstract/10.1103/PhysRevB.95.014114]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5D16-E23F-41F3-BD9E-43B5F2E376A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5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5D16-E23F-41F3-BD9E-43B5F2E376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1/16/2018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A </a:t>
            </a:r>
            <a:r>
              <a:rPr lang="en-US" sz="1800" b="1" dirty="0" smtClean="0">
                <a:solidFill>
                  <a:schemeClr val="tx1"/>
                </a:solidFill>
              </a:rPr>
              <a:t>Machine Learning Framework </a:t>
            </a:r>
            <a:r>
              <a:rPr lang="en-US" sz="1800" b="1" dirty="0">
                <a:solidFill>
                  <a:schemeClr val="tx1"/>
                </a:solidFill>
              </a:rPr>
              <a:t>for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Acceleration </a:t>
            </a:r>
            <a:r>
              <a:rPr lang="en-US" sz="1800" b="1" dirty="0">
                <a:solidFill>
                  <a:schemeClr val="tx1"/>
                </a:solidFill>
              </a:rPr>
              <a:t>of </a:t>
            </a:r>
            <a:r>
              <a:rPr lang="en-US" sz="1800" b="1" dirty="0" smtClean="0">
                <a:solidFill>
                  <a:schemeClr val="tx1"/>
                </a:solidFill>
              </a:rPr>
              <a:t>Materials Prediction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Alexey Kolmogorov, SUNY at Binghamton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31529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DMR 1410514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81837" y="1724523"/>
            <a:ext cx="3989197" cy="407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Interatomic models based on neural networks (NNs) have emerged as an attractive alternative to traditional potentials. Providing near first-principles accuracy, NNs can be used to speed up structure prediction by orders of magnitude. However, multicomponent-material NN models have had to be developed ‘from scratch’ for every new chemical element set. </a:t>
            </a:r>
          </a:p>
          <a:p>
            <a:pPr algn="just" eaLnBrk="1" hangingPunct="1"/>
            <a:r>
              <a:rPr lang="en-US" sz="700" dirty="0"/>
              <a:t> </a:t>
            </a:r>
          </a:p>
          <a:p>
            <a:pPr algn="just" eaLnBrk="1" hangingPunct="1"/>
            <a:r>
              <a:rPr lang="en-US" sz="1400" dirty="0"/>
              <a:t>We have introduced and tested a hierarchical training procedure to develop NNs from the bottom up: first for elemental materials, then for binaries, and so on. This ‘stratified’ approach allows one to speed up the training process and to build a standardized library of interatomic models for large sets of chemical elements. We have illustrated the robustness of the resulting NN models by performing evolutionary structure searches for multicomponent alloys.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667250" y="1727886"/>
            <a:ext cx="4076700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Text Box 28" descr="&#10;"/>
          <p:cNvSpPr txBox="1">
            <a:spLocks noChangeArrowheads="1"/>
          </p:cNvSpPr>
          <p:nvPr/>
        </p:nvSpPr>
        <p:spPr bwMode="auto">
          <a:xfrm>
            <a:off x="4756638" y="5436110"/>
            <a:ext cx="398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/>
              <a:t>A new stratified procedure for training neural network-based interatomic models for multicomponent materials</a:t>
            </a:r>
            <a:endParaRPr lang="en-US" sz="1200" baseline="-25000" dirty="0"/>
          </a:p>
        </p:txBody>
      </p:sp>
      <p:pic>
        <p:nvPicPr>
          <p:cNvPr id="3" name="Picture 2" descr="Stratified training of neural networks &#10;&#10;A new stratified procedure for training neural network (NN)-based interatomic models for multicomponent materials. In this hierarchical approach the NNs are developed from the bottom up: first for single-element materials, then for binaries, and so on.&#10;" title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62" y="1820930"/>
            <a:ext cx="2846593" cy="35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A Machine Learning Framework for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Acceleration of Materials Prediction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91604"/>
            <a:ext cx="4692577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Alexey Kolmogorov, SUNY at Binghamton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31529"/>
            <a:ext cx="275982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DMR 1410514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83668" y="1709079"/>
            <a:ext cx="361846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As part of the planned outreach activities, the PI has participated in 2017 AAUW TC3 Tech Savvy Program STEM Fair. The event hosted over 150 girls from grades 6-9, parents, and teachers in the upstate New York area. The PI introduced participants to the basics of materials physics and demonstrated how computational research has changed the process of materials discovery. </a:t>
            </a:r>
          </a:p>
          <a:p>
            <a:pPr algn="just" eaLnBrk="1" hangingPunct="1"/>
            <a:endParaRPr lang="en-US" sz="1400" dirty="0"/>
          </a:p>
          <a:p>
            <a:pPr algn="just" eaLnBrk="1" hangingPunct="1"/>
            <a:r>
              <a:rPr lang="en-US" sz="1400" dirty="0"/>
              <a:t>Several undergraduate students, including two female Computer Science majors, have learned about the developed neural network formalism and contributed to the NSF-funded project. One graduate student from an underrepresented group in STEM was supported by the NSF award.   </a:t>
            </a:r>
          </a:p>
          <a:p>
            <a:pPr algn="just" eaLnBrk="1" hangingPunct="1"/>
            <a:endParaRPr lang="en-US" sz="1000" dirty="0"/>
          </a:p>
          <a:p>
            <a:pPr algn="just" eaLnBrk="1" hangingPunct="1"/>
            <a:endParaRPr lang="en-US" sz="1600" dirty="0"/>
          </a:p>
          <a:p>
            <a:pPr algn="just" eaLnBrk="1" hangingPunct="1"/>
            <a:endParaRPr lang="en-US" sz="1000" dirty="0"/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4810126" y="4890216"/>
            <a:ext cx="38250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200" dirty="0"/>
              <a:t>Demonstration of materials physics basics to students from 6-9 grades at the 2017 AAUW TC3 Tech Savvy Program STEM Fair. The outreach involved over 150 girls from upstate New York schools.</a:t>
            </a:r>
            <a:endParaRPr lang="en-US" sz="1200" baseline="-25000" dirty="0"/>
          </a:p>
        </p:txBody>
      </p:sp>
      <p:sp>
        <p:nvSpPr>
          <p:cNvPr id="22" name="Rectangle 37"/>
          <p:cNvSpPr>
            <a:spLocks noChangeArrowheads="1"/>
          </p:cNvSpPr>
          <p:nvPr/>
        </p:nvSpPr>
        <p:spPr bwMode="auto">
          <a:xfrm>
            <a:off x="4667250" y="1727886"/>
            <a:ext cx="4076700" cy="4260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4" name="Picture 13" descr="Outreach&#10;&#10;Demonstration of materials physics basics to students from 6-9 grades at the 2017 AAUW TC3 Tech Savvy Program STEM Fair. The outreach involved over 150 girls from upstate New York schools.&#10;" title="Image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24" y="2012304"/>
            <a:ext cx="3505398" cy="266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6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13686</TotalTime>
  <Words>336</Words>
  <Application>Microsoft Office PowerPoint</Application>
  <PresentationFormat>On-screen Show (4:3)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News Gothic MT</vt:lpstr>
      <vt:lpstr>Wingdings 2</vt:lpstr>
      <vt:lpstr>Breeze</vt:lpstr>
      <vt:lpstr>A Machine Learning Framework for  Acceleration of Materials Prediction</vt:lpstr>
      <vt:lpstr>A Machine Learning Framework for  Acceleration of Materials Prediction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Williams, Catherine</cp:lastModifiedBy>
  <cp:revision>104</cp:revision>
  <cp:lastPrinted>2016-08-01T15:14:13Z</cp:lastPrinted>
  <dcterms:created xsi:type="dcterms:W3CDTF">2016-07-19T18:16:54Z</dcterms:created>
  <dcterms:modified xsi:type="dcterms:W3CDTF">2018-01-16T18:00:08Z</dcterms:modified>
  <cp:category/>
</cp:coreProperties>
</file>