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0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6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964" y="110532"/>
            <a:ext cx="5902036" cy="803867"/>
          </a:xfrm>
        </p:spPr>
        <p:txBody>
          <a:bodyPr anchor="ctr"/>
          <a:lstStyle/>
          <a:p>
            <a:r>
              <a:rPr lang="en-US" altLang="en-US" sz="1600" dirty="0">
                <a:solidFill>
                  <a:schemeClr val="tx1"/>
                </a:solidFill>
              </a:rPr>
              <a:t>INSPIRE: Programming Materials via Biomolecular Engineering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7250" y="1096366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Yong Wang, Penn State </a:t>
            </a:r>
            <a:r>
              <a:rPr lang="en-US" sz="1400" b="1" dirty="0" smtClean="0">
                <a:solidFill>
                  <a:schemeClr val="bg1"/>
                </a:solidFill>
              </a:rPr>
              <a:t>Univ University Park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31529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DMR 1322332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04693" y="1893889"/>
            <a:ext cx="38925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Nature </a:t>
            </a:r>
            <a:r>
              <a:rPr lang="en-US" sz="1400" dirty="0"/>
              <a:t>and biology </a:t>
            </a:r>
            <a:r>
              <a:rPr lang="en-US" sz="1400" dirty="0" smtClean="0"/>
              <a:t>are used </a:t>
            </a:r>
            <a:r>
              <a:rPr lang="en-US" sz="1400" dirty="0"/>
              <a:t>as fundamental design guidelines and the knowledge of multiple disciplines </a:t>
            </a:r>
            <a:r>
              <a:rPr lang="en-US" sz="1400" dirty="0" smtClean="0"/>
              <a:t>are intimately integrated to develop a novel biomaterial that can function as a small octopus does during its defense against predators. This biomaterial is developed for detecting or killing abnormal cells, or monitoring the behavior of  the cells. </a:t>
            </a:r>
          </a:p>
          <a:p>
            <a:pPr algn="just" eaLnBrk="1" hangingPunct="1"/>
            <a:endParaRPr lang="en-US" sz="1400" dirty="0"/>
          </a:p>
          <a:p>
            <a:pPr algn="just" eaLnBrk="1" hangingPunct="1"/>
            <a:r>
              <a:rPr lang="en-US" sz="1400" dirty="0" smtClean="0"/>
              <a:t>The major work we finished last year was to demonstrate that a DNA-functionalized programmable surface can catch and release nanoparticles for drug release and cell regulation. This programmable material system hold great potential for drug delivery. </a:t>
            </a:r>
            <a:endParaRPr lang="en-US" sz="1400" dirty="0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727886"/>
            <a:ext cx="4076700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9259" y="4904510"/>
            <a:ext cx="37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Illustration of programmable change of the surface via reiterative nanogel attachment and release. (1): cODN</a:t>
            </a:r>
            <a:r>
              <a:rPr lang="de-DE" sz="1200" baseline="-25000" dirty="0"/>
              <a:t>1</a:t>
            </a:r>
            <a:r>
              <a:rPr lang="de-DE" sz="1200" dirty="0"/>
              <a:t> exposure; (2) nanogel adsorption; (3) nanogel release.</a:t>
            </a:r>
            <a:endParaRPr lang="en-US" sz="1200" dirty="0"/>
          </a:p>
        </p:txBody>
      </p:sp>
      <p:pic>
        <p:nvPicPr>
          <p:cNvPr id="10" name="Picture 55" descr="Illustration of programmable change of the surface via reiterative nanogel attachment and release. (1): cODN1 exposure; (2) nanogel adsorption; (3) nanogel release.&#10;" title="nanoparticle-programmed su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80" y="1893889"/>
            <a:ext cx="3183263" cy="284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83668" y="1637161"/>
            <a:ext cx="378736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/>
              <a:t>An interdisciplinary research team has been established </a:t>
            </a:r>
            <a:r>
              <a:rPr lang="en-US" sz="1400" dirty="0" smtClean="0"/>
              <a:t>with PhD students </a:t>
            </a:r>
            <a:r>
              <a:rPr lang="en-US" sz="1400" dirty="0"/>
              <a:t>and </a:t>
            </a:r>
            <a:r>
              <a:rPr lang="en-US" sz="1400" dirty="0" smtClean="0"/>
              <a:t>undergraduate </a:t>
            </a:r>
            <a:r>
              <a:rPr lang="en-US" sz="1400" dirty="0"/>
              <a:t>students </a:t>
            </a:r>
            <a:r>
              <a:rPr lang="en-US" sz="1400" dirty="0" smtClean="0"/>
              <a:t>including a minority student. </a:t>
            </a:r>
          </a:p>
          <a:p>
            <a:endParaRPr lang="en-US" sz="1400" dirty="0"/>
          </a:p>
          <a:p>
            <a:pPr algn="just" eaLnBrk="1" hangingPunct="1"/>
            <a:r>
              <a:rPr lang="en-US" sz="1400" dirty="0" smtClean="0"/>
              <a:t>Our work has been disseminated internationally through invited presentations and high-quality journal papers: </a:t>
            </a:r>
          </a:p>
          <a:p>
            <a:pPr algn="just" eaLnBrk="1" hangingPunct="1"/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Nanoparticle-programmed surface for drug release and cell regulation via reversible  hybridization reaction. ACS Appl. Mater. Interfaces 9(5), 4467-4474, 2017</a:t>
            </a:r>
            <a:endParaRPr lang="en-US" sz="1600" b="1" dirty="0"/>
          </a:p>
        </p:txBody>
      </p:sp>
      <p:sp>
        <p:nvSpPr>
          <p:cNvPr id="14" name="Text Box 14" descr="2017 MC REU Scholars are participating multi-campus research experience for undergraduate program and learning in the lab how to apply 3D printing techniques to develop programmable biomaterials.&#10;" title="Undergraduate researchers"/>
          <p:cNvSpPr txBox="1">
            <a:spLocks noChangeArrowheads="1"/>
          </p:cNvSpPr>
          <p:nvPr/>
        </p:nvSpPr>
        <p:spPr bwMode="auto">
          <a:xfrm>
            <a:off x="4582047" y="5078142"/>
            <a:ext cx="41619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i="1" dirty="0" smtClean="0"/>
              <a:t>2017 MC REU Scholars are participating multi-campus research experience for undergraduate program and learning in the lab how to apply 3D printing techniques to develop programmable biomaterials.</a:t>
            </a:r>
            <a:endParaRPr lang="en-US" sz="1400" i="1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582047" y="1679737"/>
            <a:ext cx="4161901" cy="4567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331529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DMR 1322332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41964" y="110532"/>
            <a:ext cx="5902036" cy="8038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600" dirty="0" smtClean="0">
                <a:solidFill>
                  <a:schemeClr val="tx1"/>
                </a:solidFill>
              </a:rPr>
              <a:t>INSPIRE: Programming Materials via Biomolecular Engineering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71035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Yong Wang, Penn State </a:t>
            </a:r>
            <a:r>
              <a:rPr lang="en-US" sz="1400" b="1" dirty="0" smtClean="0">
                <a:solidFill>
                  <a:schemeClr val="bg1"/>
                </a:solidFill>
              </a:rPr>
              <a:t>Univ University Park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2017 MC REU Scholars are participating multi-campus research experience for undergraduate program and learning in the lab how to apply 3D printing techniques to develop programmable biomaterials.&#10;" title="Undergraduate research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7801" y="1856798"/>
            <a:ext cx="3900796" cy="29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11801</TotalTime>
  <Words>244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News Gothic MT</vt:lpstr>
      <vt:lpstr>Wingdings 2</vt:lpstr>
      <vt:lpstr>Breeze</vt:lpstr>
      <vt:lpstr>INSPIRE: Programming Materials via Biomolecular Engineering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Williams, Catherine</cp:lastModifiedBy>
  <cp:revision>28</cp:revision>
  <cp:lastPrinted>2016-08-01T15:14:13Z</cp:lastPrinted>
  <dcterms:created xsi:type="dcterms:W3CDTF">2016-07-19T18:16:54Z</dcterms:created>
  <dcterms:modified xsi:type="dcterms:W3CDTF">2017-11-30T12:47:24Z</dcterms:modified>
</cp:coreProperties>
</file>