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9" r:id="rId2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30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852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 snapToObjects="1">
      <p:cViewPr varScale="1">
        <p:scale>
          <a:sx n="54" d="100"/>
          <a:sy n="54" d="100"/>
        </p:scale>
        <p:origin x="-2844" y="-108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513" y="0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A55CA-2C69-4A88-B43B-DDBE47313C63}" type="datetimeFigureOut">
              <a:rPr lang="en-US" smtClean="0"/>
              <a:t>1/17/2018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05" y="4416426"/>
            <a:ext cx="5504204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513" y="8829675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5BC6F-66AE-4F8C-B941-D6FBE9290F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407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Image needs alternative</a:t>
            </a:r>
            <a:r>
              <a:rPr lang="en-US" baseline="0" dirty="0" smtClean="0"/>
              <a:t>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5BC6F-66AE-4F8C-B941-D6FBE9290F6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593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748" y="1995294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747" y="3956266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pPr/>
              <a:t>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929" y="-26103"/>
            <a:ext cx="5281622" cy="803189"/>
          </a:xfrm>
        </p:spPr>
        <p:txBody>
          <a:bodyPr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pPr/>
              <a:t>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513" y="25655"/>
            <a:ext cx="5795584" cy="73117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pPr/>
              <a:t>1/17/2018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pPr/>
              <a:t>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240822"/>
            <a:ext cx="5797964" cy="504198"/>
          </a:xfr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pPr/>
              <a:t>1/17/2018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AA67AA0-DEF6-D741-AF0E-1BCF8203E1C0}" type="datetimeFigureOut">
              <a:rPr lang="en-US" smtClean="0"/>
              <a:pPr/>
              <a:t>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FA1B1B6-1873-E042-A246-BC0F54B866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DMR Templates BMAT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DMR Templates MMN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DMR Templates CER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DMR Templates CMMT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DMR Templates D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MR Templates 88P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110532"/>
            <a:ext cx="5797964" cy="803867"/>
          </a:xfrm>
        </p:spPr>
        <p:txBody>
          <a:bodyPr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New Approaches to Highly </a:t>
            </a:r>
            <a:r>
              <a:rPr lang="en-US" sz="1800" b="1" dirty="0">
                <a:solidFill>
                  <a:schemeClr val="tx1"/>
                </a:solidFill>
              </a:rPr>
              <a:t>Efficient Telecommunication </a:t>
            </a:r>
            <a:r>
              <a:rPr lang="en-US" sz="1800" b="1" dirty="0" smtClean="0">
                <a:solidFill>
                  <a:schemeClr val="tx1"/>
                </a:solidFill>
              </a:rPr>
              <a:t>Lasers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3" name="Text Box 4" descr="The imges shows the formation of intricate layers (just a few atoms thick) of exotic elements, including elements called gallium and bismuth, that researchers at University of Wisconsin-Madison have developed.  The structure leads to lasing.  "/>
          <p:cNvSpPr txBox="1">
            <a:spLocks noChangeArrowheads="1"/>
          </p:cNvSpPr>
          <p:nvPr/>
        </p:nvSpPr>
        <p:spPr bwMode="auto">
          <a:xfrm>
            <a:off x="290171" y="1582029"/>
            <a:ext cx="3529363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/>
              <a:t>New materials allow for the development of advanced technologies </a:t>
            </a:r>
            <a:r>
              <a:rPr lang="en-US" sz="1400" dirty="0" smtClean="0"/>
              <a:t>with faster and more energy efficient performance</a:t>
            </a:r>
            <a:r>
              <a:rPr lang="en-US" sz="1400" dirty="0"/>
              <a:t>. Through the </a:t>
            </a:r>
            <a:r>
              <a:rPr lang="en-US" sz="1400" dirty="0" smtClean="0"/>
              <a:t>formation of intricate layers (just a few atoms thick) of exotic elements, including elements called gallium and bismuth, researchers at University of Wisconsin-Madison have developed a </a:t>
            </a:r>
            <a:r>
              <a:rPr lang="en-US" sz="1400" dirty="0"/>
              <a:t>new laser </a:t>
            </a:r>
            <a:r>
              <a:rPr lang="en-US" sz="1400" dirty="0" smtClean="0"/>
              <a:t>structure.  The laser can emit light at wavelengths that are hard to generate with existing lasers. When </a:t>
            </a:r>
            <a:r>
              <a:rPr lang="en-US" sz="1400" dirty="0"/>
              <a:t>integrated into existing </a:t>
            </a:r>
            <a:r>
              <a:rPr lang="en-US" sz="1400" dirty="0" smtClean="0"/>
              <a:t>technologies, these new materials have the potential </a:t>
            </a:r>
            <a:r>
              <a:rPr lang="en-US" sz="1400" dirty="0"/>
              <a:t>to </a:t>
            </a:r>
            <a:r>
              <a:rPr lang="en-US" sz="1400" dirty="0" smtClean="0"/>
              <a:t>save energy, improve communications, and  enhance medical diagnostics.  The researchers are working with companies to make that happen.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63192" y="298076"/>
            <a:ext cx="3193636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DMR 1121288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3" name="Group 2" descr="The imges shows the formation of intricate layers (just a few atoms thick) of exotic elements, including elements called gallium and bismuth, that researchers at University of Wisconsin-Madison have developed.  The structure leads to lasing.  " title="Images"/>
          <p:cNvGrpSpPr/>
          <p:nvPr/>
        </p:nvGrpSpPr>
        <p:grpSpPr>
          <a:xfrm>
            <a:off x="4037874" y="1637161"/>
            <a:ext cx="4867140" cy="4321513"/>
            <a:chOff x="4037874" y="1637161"/>
            <a:chExt cx="4867140" cy="4321513"/>
          </a:xfrm>
        </p:grpSpPr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4037874" y="1637161"/>
              <a:ext cx="4867140" cy="43215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6686329" y="2106754"/>
              <a:ext cx="329987" cy="77352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594588" y="4736526"/>
              <a:ext cx="457099" cy="56307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644" y="2630826"/>
              <a:ext cx="2596332" cy="234394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7862" y="2077585"/>
              <a:ext cx="1670449" cy="3401863"/>
            </a:xfrm>
            <a:prstGeom prst="rect">
              <a:avLst/>
            </a:prstGeom>
          </p:spPr>
        </p:pic>
        <p:sp>
          <p:nvSpPr>
            <p:cNvPr id="30" name="Right Arrow 29"/>
            <p:cNvSpPr/>
            <p:nvPr/>
          </p:nvSpPr>
          <p:spPr>
            <a:xfrm>
              <a:off x="6830698" y="3682978"/>
              <a:ext cx="254442" cy="190831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4341697" y="1093075"/>
            <a:ext cx="477296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Nicholas L. Abbott, University of Wisconsin-Madison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46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12714</TotalTime>
  <Words>127</Words>
  <Application>Microsoft Office PowerPoint</Application>
  <PresentationFormat>On-screen Show (4:3)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News Gothic MT</vt:lpstr>
      <vt:lpstr>Wingdings 2</vt:lpstr>
      <vt:lpstr>Breeze</vt:lpstr>
      <vt:lpstr>New Approaches to Highly Efficient Telecommunication Lasers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</dc:creator>
  <cp:lastModifiedBy>Williams, Catherine</cp:lastModifiedBy>
  <cp:revision>96</cp:revision>
  <cp:lastPrinted>2017-03-09T17:45:43Z</cp:lastPrinted>
  <dcterms:created xsi:type="dcterms:W3CDTF">2016-07-19T18:16:54Z</dcterms:created>
  <dcterms:modified xsi:type="dcterms:W3CDTF">2018-01-17T19:30:44Z</dcterms:modified>
</cp:coreProperties>
</file>