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376" r:id="rId5"/>
    <p:sldId id="2385" r:id="rId6"/>
    <p:sldId id="2400" r:id="rId7"/>
    <p:sldId id="2401" r:id="rId8"/>
    <p:sldId id="2386" r:id="rId9"/>
    <p:sldId id="2405" r:id="rId10"/>
    <p:sldId id="2403" r:id="rId11"/>
    <p:sldId id="2406" r:id="rId12"/>
    <p:sldId id="2393" r:id="rId13"/>
    <p:sldId id="2407" r:id="rId14"/>
    <p:sldId id="2408" r:id="rId15"/>
    <p:sldId id="2409" r:id="rId16"/>
    <p:sldId id="2410" r:id="rId17"/>
    <p:sldId id="2411" r:id="rId18"/>
    <p:sldId id="2412" r:id="rId19"/>
    <p:sldId id="2413" r:id="rId20"/>
    <p:sldId id="2414" r:id="rId21"/>
    <p:sldId id="2415" r:id="rId22"/>
    <p:sldId id="2417" r:id="rId23"/>
    <p:sldId id="2418" r:id="rId24"/>
    <p:sldId id="2420" r:id="rId25"/>
    <p:sldId id="2419" r:id="rId26"/>
    <p:sldId id="2421" r:id="rId27"/>
    <p:sldId id="2399" r:id="rId28"/>
    <p:sldId id="2422" r:id="rId29"/>
    <p:sldId id="2423" r:id="rId30"/>
    <p:sldId id="2427" r:id="rId31"/>
    <p:sldId id="2424" r:id="rId32"/>
    <p:sldId id="2426" r:id="rId33"/>
    <p:sldId id="2428" r:id="rId34"/>
    <p:sldId id="2380" r:id="rId35"/>
    <p:sldId id="2429" r:id="rId36"/>
    <p:sldId id="2379" r:id="rId37"/>
    <p:sldId id="243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082" autoAdjust="0"/>
  </p:normalViewPr>
  <p:slideViewPr>
    <p:cSldViewPr snapToGrid="0">
      <p:cViewPr varScale="1">
        <p:scale>
          <a:sx n="34" d="100"/>
          <a:sy n="34" d="100"/>
        </p:scale>
        <p:origin x="3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chison, Christopher" userId="S::7432980307@nsf.gov::929b8831-97b3-4bff-9975-fbd875bb154f" providerId="AD" clId="Web-{A860C3B7-BCD5-4B94-D5B0-8057D6C7FDFA}"/>
    <pc:docChg chg="modSld">
      <pc:chgData name="Atchison, Christopher" userId="S::7432980307@nsf.gov::929b8831-97b3-4bff-9975-fbd875bb154f" providerId="AD" clId="Web-{A860C3B7-BCD5-4B94-D5B0-8057D6C7FDFA}" dt="2023-07-13T15:01:59.244" v="194"/>
      <pc:docMkLst>
        <pc:docMk/>
      </pc:docMkLst>
      <pc:sldChg chg="modNotes">
        <pc:chgData name="Atchison, Christopher" userId="S::7432980307@nsf.gov::929b8831-97b3-4bff-9975-fbd875bb154f" providerId="AD" clId="Web-{A860C3B7-BCD5-4B94-D5B0-8057D6C7FDFA}" dt="2023-07-13T15:01:59.244" v="194"/>
        <pc:sldMkLst>
          <pc:docMk/>
          <pc:sldMk cId="64183112" sldId="2385"/>
        </pc:sldMkLst>
      </pc:sldChg>
      <pc:sldChg chg="modSp">
        <pc:chgData name="Atchison, Christopher" userId="S::7432980307@nsf.gov::929b8831-97b3-4bff-9975-fbd875bb154f" providerId="AD" clId="Web-{A860C3B7-BCD5-4B94-D5B0-8057D6C7FDFA}" dt="2023-07-13T13:44:36.886" v="18" actId="20577"/>
        <pc:sldMkLst>
          <pc:docMk/>
          <pc:sldMk cId="2676555470" sldId="2386"/>
        </pc:sldMkLst>
        <pc:spChg chg="mod">
          <ac:chgData name="Atchison, Christopher" userId="S::7432980307@nsf.gov::929b8831-97b3-4bff-9975-fbd875bb154f" providerId="AD" clId="Web-{A860C3B7-BCD5-4B94-D5B0-8057D6C7FDFA}" dt="2023-07-13T13:44:36.886" v="18" actId="20577"/>
          <ac:spMkLst>
            <pc:docMk/>
            <pc:sldMk cId="2676555470" sldId="2386"/>
            <ac:spMk id="3" creationId="{44FDF364-25B6-F84F-B98E-206D038E497A}"/>
          </ac:spMkLst>
        </pc:spChg>
      </pc:sldChg>
    </pc:docChg>
  </pc:docChgLst>
  <pc:docChgLst>
    <pc:chgData name="Leddy, Mark H." userId="d6ec4390-62ef-4e69-93d8-4c028999a3ed" providerId="ADAL" clId="{B7F627C2-68AF-4779-9B6E-C6257CC49752}"/>
    <pc:docChg chg="custSel delSld modSld sldOrd">
      <pc:chgData name="Leddy, Mark H." userId="d6ec4390-62ef-4e69-93d8-4c028999a3ed" providerId="ADAL" clId="{B7F627C2-68AF-4779-9B6E-C6257CC49752}" dt="2023-06-20T18:50:02.610" v="314" actId="404"/>
      <pc:docMkLst>
        <pc:docMk/>
      </pc:docMkLst>
      <pc:sldChg chg="del">
        <pc:chgData name="Leddy, Mark H." userId="d6ec4390-62ef-4e69-93d8-4c028999a3ed" providerId="ADAL" clId="{B7F627C2-68AF-4779-9B6E-C6257CC49752}" dt="2023-06-20T18:17:23.381" v="132" actId="47"/>
        <pc:sldMkLst>
          <pc:docMk/>
          <pc:sldMk cId="1489740923" sldId="2179"/>
        </pc:sldMkLst>
      </pc:sldChg>
      <pc:sldChg chg="del">
        <pc:chgData name="Leddy, Mark H." userId="d6ec4390-62ef-4e69-93d8-4c028999a3ed" providerId="ADAL" clId="{B7F627C2-68AF-4779-9B6E-C6257CC49752}" dt="2023-06-20T18:17:24.469" v="133" actId="47"/>
        <pc:sldMkLst>
          <pc:docMk/>
          <pc:sldMk cId="3442058776" sldId="2184"/>
        </pc:sldMkLst>
      </pc:sldChg>
      <pc:sldChg chg="del">
        <pc:chgData name="Leddy, Mark H." userId="d6ec4390-62ef-4e69-93d8-4c028999a3ed" providerId="ADAL" clId="{B7F627C2-68AF-4779-9B6E-C6257CC49752}" dt="2023-06-20T18:17:26.073" v="134" actId="47"/>
        <pc:sldMkLst>
          <pc:docMk/>
          <pc:sldMk cId="3176006031" sldId="2340"/>
        </pc:sldMkLst>
      </pc:sldChg>
      <pc:sldChg chg="del">
        <pc:chgData name="Leddy, Mark H." userId="d6ec4390-62ef-4e69-93d8-4c028999a3ed" providerId="ADAL" clId="{B7F627C2-68AF-4779-9B6E-C6257CC49752}" dt="2023-06-20T18:17:28.783" v="135" actId="47"/>
        <pc:sldMkLst>
          <pc:docMk/>
          <pc:sldMk cId="1568713321" sldId="2374"/>
        </pc:sldMkLst>
      </pc:sldChg>
      <pc:sldChg chg="del">
        <pc:chgData name="Leddy, Mark H." userId="d6ec4390-62ef-4e69-93d8-4c028999a3ed" providerId="ADAL" clId="{B7F627C2-68AF-4779-9B6E-C6257CC49752}" dt="2023-06-20T18:17:19.927" v="131" actId="47"/>
        <pc:sldMkLst>
          <pc:docMk/>
          <pc:sldMk cId="3046068065" sldId="2375"/>
        </pc:sldMkLst>
      </pc:sldChg>
      <pc:sldChg chg="modNotesTx">
        <pc:chgData name="Leddy, Mark H." userId="d6ec4390-62ef-4e69-93d8-4c028999a3ed" providerId="ADAL" clId="{B7F627C2-68AF-4779-9B6E-C6257CC49752}" dt="2023-06-20T18:10:38.003" v="0" actId="6549"/>
        <pc:sldMkLst>
          <pc:docMk/>
          <pc:sldMk cId="515787241" sldId="2376"/>
        </pc:sldMkLst>
      </pc:sldChg>
      <pc:sldChg chg="modNotesTx">
        <pc:chgData name="Leddy, Mark H." userId="d6ec4390-62ef-4e69-93d8-4c028999a3ed" providerId="ADAL" clId="{B7F627C2-68AF-4779-9B6E-C6257CC49752}" dt="2023-06-20T18:13:13.935" v="100" actId="6549"/>
        <pc:sldMkLst>
          <pc:docMk/>
          <pc:sldMk cId="4174505580" sldId="2378"/>
        </pc:sldMkLst>
      </pc:sldChg>
      <pc:sldChg chg="modNotesTx">
        <pc:chgData name="Leddy, Mark H." userId="d6ec4390-62ef-4e69-93d8-4c028999a3ed" providerId="ADAL" clId="{B7F627C2-68AF-4779-9B6E-C6257CC49752}" dt="2023-06-20T18:11:55.295" v="39" actId="313"/>
        <pc:sldMkLst>
          <pc:docMk/>
          <pc:sldMk cId="1225310475" sldId="2379"/>
        </pc:sldMkLst>
      </pc:sldChg>
      <pc:sldChg chg="ord modNotesTx">
        <pc:chgData name="Leddy, Mark H." userId="d6ec4390-62ef-4e69-93d8-4c028999a3ed" providerId="ADAL" clId="{B7F627C2-68AF-4779-9B6E-C6257CC49752}" dt="2023-06-20T18:18:08.039" v="143"/>
        <pc:sldMkLst>
          <pc:docMk/>
          <pc:sldMk cId="995227851" sldId="2380"/>
        </pc:sldMkLst>
      </pc:sldChg>
      <pc:sldChg chg="modNotesTx">
        <pc:chgData name="Leddy, Mark H." userId="d6ec4390-62ef-4e69-93d8-4c028999a3ed" providerId="ADAL" clId="{B7F627C2-68AF-4779-9B6E-C6257CC49752}" dt="2023-06-20T18:13:03.359" v="97" actId="6549"/>
        <pc:sldMkLst>
          <pc:docMk/>
          <pc:sldMk cId="2154725945" sldId="2381"/>
        </pc:sldMkLst>
      </pc:sldChg>
      <pc:sldChg chg="modSp mod ord">
        <pc:chgData name="Leddy, Mark H." userId="d6ec4390-62ef-4e69-93d8-4c028999a3ed" providerId="ADAL" clId="{B7F627C2-68AF-4779-9B6E-C6257CC49752}" dt="2023-06-20T18:46:53.233" v="301" actId="20577"/>
        <pc:sldMkLst>
          <pc:docMk/>
          <pc:sldMk cId="2105311041" sldId="2382"/>
        </pc:sldMkLst>
        <pc:spChg chg="mod">
          <ac:chgData name="Leddy, Mark H." userId="d6ec4390-62ef-4e69-93d8-4c028999a3ed" providerId="ADAL" clId="{B7F627C2-68AF-4779-9B6E-C6257CC49752}" dt="2023-06-20T18:46:53.233" v="301" actId="20577"/>
          <ac:spMkLst>
            <pc:docMk/>
            <pc:sldMk cId="2105311041" sldId="2382"/>
            <ac:spMk id="2" creationId="{38885740-23A0-9FD9-77AA-D65008BA3531}"/>
          </ac:spMkLst>
        </pc:spChg>
      </pc:sldChg>
      <pc:sldChg chg="modSp mod ord modNotesTx">
        <pc:chgData name="Leddy, Mark H." userId="d6ec4390-62ef-4e69-93d8-4c028999a3ed" providerId="ADAL" clId="{B7F627C2-68AF-4779-9B6E-C6257CC49752}" dt="2023-06-20T18:49:46.385" v="313" actId="404"/>
        <pc:sldMkLst>
          <pc:docMk/>
          <pc:sldMk cId="1048638605" sldId="2383"/>
        </pc:sldMkLst>
        <pc:spChg chg="mod">
          <ac:chgData name="Leddy, Mark H." userId="d6ec4390-62ef-4e69-93d8-4c028999a3ed" providerId="ADAL" clId="{B7F627C2-68AF-4779-9B6E-C6257CC49752}" dt="2023-06-20T18:49:46.385" v="313" actId="404"/>
          <ac:spMkLst>
            <pc:docMk/>
            <pc:sldMk cId="1048638605" sldId="2383"/>
            <ac:spMk id="2" creationId="{3EF3FF44-84FA-2BDF-0386-DC6BC0E192B4}"/>
          </ac:spMkLst>
        </pc:spChg>
      </pc:sldChg>
      <pc:sldChg chg="modSp mod modNotesTx">
        <pc:chgData name="Leddy, Mark H." userId="d6ec4390-62ef-4e69-93d8-4c028999a3ed" providerId="ADAL" clId="{B7F627C2-68AF-4779-9B6E-C6257CC49752}" dt="2023-06-20T18:50:02.610" v="314" actId="404"/>
        <pc:sldMkLst>
          <pc:docMk/>
          <pc:sldMk cId="2094804729" sldId="2384"/>
        </pc:sldMkLst>
        <pc:spChg chg="mod">
          <ac:chgData name="Leddy, Mark H." userId="d6ec4390-62ef-4e69-93d8-4c028999a3ed" providerId="ADAL" clId="{B7F627C2-68AF-4779-9B6E-C6257CC49752}" dt="2023-06-20T18:50:02.610" v="314" actId="404"/>
          <ac:spMkLst>
            <pc:docMk/>
            <pc:sldMk cId="2094804729" sldId="2384"/>
            <ac:spMk id="2" creationId="{BFA34697-D578-86E0-874D-A1DFDA305965}"/>
          </ac:spMkLst>
        </pc:spChg>
        <pc:spChg chg="mod">
          <ac:chgData name="Leddy, Mark H." userId="d6ec4390-62ef-4e69-93d8-4c028999a3ed" providerId="ADAL" clId="{B7F627C2-68AF-4779-9B6E-C6257CC49752}" dt="2023-06-20T18:29:22.072" v="288" actId="20577"/>
          <ac:spMkLst>
            <pc:docMk/>
            <pc:sldMk cId="2094804729" sldId="2384"/>
            <ac:spMk id="3" creationId="{5E3E9C72-894B-3BA7-E731-691CC853C49F}"/>
          </ac:spMkLst>
        </pc:spChg>
      </pc:sldChg>
    </pc:docChg>
  </pc:docChgLst>
  <pc:docChgLst>
    <pc:chgData name="Leddy, Mark H." userId="d6ec4390-62ef-4e69-93d8-4c028999a3ed" providerId="ADAL" clId="{802A0733-CBE8-4FEA-A3A6-CC9160574BE9}"/>
    <pc:docChg chg="custSel modSld">
      <pc:chgData name="Leddy, Mark H." userId="d6ec4390-62ef-4e69-93d8-4c028999a3ed" providerId="ADAL" clId="{802A0733-CBE8-4FEA-A3A6-CC9160574BE9}" dt="2023-07-13T14:42:15.561" v="517" actId="20577"/>
      <pc:docMkLst>
        <pc:docMk/>
      </pc:docMkLst>
      <pc:sldChg chg="modNotesTx">
        <pc:chgData name="Leddy, Mark H." userId="d6ec4390-62ef-4e69-93d8-4c028999a3ed" providerId="ADAL" clId="{802A0733-CBE8-4FEA-A3A6-CC9160574BE9}" dt="2023-07-13T14:38:43.541" v="514" actId="20577"/>
        <pc:sldMkLst>
          <pc:docMk/>
          <pc:sldMk cId="515787241" sldId="2376"/>
        </pc:sldMkLst>
      </pc:sldChg>
      <pc:sldChg chg="modNotesTx">
        <pc:chgData name="Leddy, Mark H." userId="d6ec4390-62ef-4e69-93d8-4c028999a3ed" providerId="ADAL" clId="{802A0733-CBE8-4FEA-A3A6-CC9160574BE9}" dt="2023-07-13T14:35:48.780" v="385" actId="20577"/>
        <pc:sldMkLst>
          <pc:docMk/>
          <pc:sldMk cId="64183112" sldId="2385"/>
        </pc:sldMkLst>
      </pc:sldChg>
      <pc:sldChg chg="modNotesTx">
        <pc:chgData name="Leddy, Mark H." userId="d6ec4390-62ef-4e69-93d8-4c028999a3ed" providerId="ADAL" clId="{802A0733-CBE8-4FEA-A3A6-CC9160574BE9}" dt="2023-07-13T14:42:15.561" v="517" actId="20577"/>
        <pc:sldMkLst>
          <pc:docMk/>
          <pc:sldMk cId="164323136" sldId="2409"/>
        </pc:sldMkLst>
      </pc:sldChg>
    </pc:docChg>
  </pc:docChgLst>
  <pc:docChgLst>
    <pc:chgData name="Leddy, Mark H." userId="d6ec4390-62ef-4e69-93d8-4c028999a3ed" providerId="ADAL" clId="{E3AC3084-5927-4E4B-B9C6-BF40076C8048}"/>
    <pc:docChg chg="undo redo custSel addSld delSld modSld sldOrd delMainMaster">
      <pc:chgData name="Leddy, Mark H." userId="d6ec4390-62ef-4e69-93d8-4c028999a3ed" providerId="ADAL" clId="{E3AC3084-5927-4E4B-B9C6-BF40076C8048}" dt="2023-07-10T00:07:45.716" v="32183" actId="20577"/>
      <pc:docMkLst>
        <pc:docMk/>
      </pc:docMkLst>
      <pc:sldChg chg="del">
        <pc:chgData name="Leddy, Mark H." userId="d6ec4390-62ef-4e69-93d8-4c028999a3ed" providerId="ADAL" clId="{E3AC3084-5927-4E4B-B9C6-BF40076C8048}" dt="2023-07-05T13:26:46.364" v="1761" actId="2696"/>
        <pc:sldMkLst>
          <pc:docMk/>
          <pc:sldMk cId="434055818" sldId="298"/>
        </pc:sldMkLst>
      </pc:sldChg>
      <pc:sldChg chg="modSp mod modNotesTx">
        <pc:chgData name="Leddy, Mark H." userId="d6ec4390-62ef-4e69-93d8-4c028999a3ed" providerId="ADAL" clId="{E3AC3084-5927-4E4B-B9C6-BF40076C8048}" dt="2023-07-08T16:43:56.960" v="6460" actId="27636"/>
        <pc:sldMkLst>
          <pc:docMk/>
          <pc:sldMk cId="515787241" sldId="2376"/>
        </pc:sldMkLst>
        <pc:spChg chg="mod">
          <ac:chgData name="Leddy, Mark H." userId="d6ec4390-62ef-4e69-93d8-4c028999a3ed" providerId="ADAL" clId="{E3AC3084-5927-4E4B-B9C6-BF40076C8048}" dt="2023-07-08T16:43:56.960" v="6460" actId="27636"/>
          <ac:spMkLst>
            <pc:docMk/>
            <pc:sldMk cId="515787241" sldId="2376"/>
            <ac:spMk id="2" creationId="{288F729E-5C4B-E884-9381-5EF729695D96}"/>
          </ac:spMkLst>
        </pc:spChg>
        <pc:spChg chg="mod">
          <ac:chgData name="Leddy, Mark H." userId="d6ec4390-62ef-4e69-93d8-4c028999a3ed" providerId="ADAL" clId="{E3AC3084-5927-4E4B-B9C6-BF40076C8048}" dt="2023-07-08T15:10:42.304" v="3708" actId="20577"/>
          <ac:spMkLst>
            <pc:docMk/>
            <pc:sldMk cId="515787241" sldId="2376"/>
            <ac:spMk id="3" creationId="{8525A0A5-E07B-32FB-31F7-BBEF6F469885}"/>
          </ac:spMkLst>
        </pc:spChg>
      </pc:sldChg>
      <pc:sldChg chg="del">
        <pc:chgData name="Leddy, Mark H." userId="d6ec4390-62ef-4e69-93d8-4c028999a3ed" providerId="ADAL" clId="{E3AC3084-5927-4E4B-B9C6-BF40076C8048}" dt="2023-07-03T20:29:33.098" v="104" actId="47"/>
        <pc:sldMkLst>
          <pc:docMk/>
          <pc:sldMk cId="4174505580" sldId="2378"/>
        </pc:sldMkLst>
      </pc:sldChg>
      <pc:sldChg chg="modSp mod ord modNotesTx">
        <pc:chgData name="Leddy, Mark H." userId="d6ec4390-62ef-4e69-93d8-4c028999a3ed" providerId="ADAL" clId="{E3AC3084-5927-4E4B-B9C6-BF40076C8048}" dt="2023-07-10T00:07:45.716" v="32183" actId="20577"/>
        <pc:sldMkLst>
          <pc:docMk/>
          <pc:sldMk cId="1225310475" sldId="2379"/>
        </pc:sldMkLst>
        <pc:spChg chg="mod">
          <ac:chgData name="Leddy, Mark H." userId="d6ec4390-62ef-4e69-93d8-4c028999a3ed" providerId="ADAL" clId="{E3AC3084-5927-4E4B-B9C6-BF40076C8048}" dt="2023-07-10T00:05:24.926" v="32037" actId="27636"/>
          <ac:spMkLst>
            <pc:docMk/>
            <pc:sldMk cId="1225310475" sldId="2379"/>
            <ac:spMk id="2" creationId="{674733D3-110D-C04B-5221-954E1E1FFB3F}"/>
          </ac:spMkLst>
        </pc:spChg>
        <pc:spChg chg="mod">
          <ac:chgData name="Leddy, Mark H." userId="d6ec4390-62ef-4e69-93d8-4c028999a3ed" providerId="ADAL" clId="{E3AC3084-5927-4E4B-B9C6-BF40076C8048}" dt="2023-07-10T00:05:35.366" v="32041" actId="403"/>
          <ac:spMkLst>
            <pc:docMk/>
            <pc:sldMk cId="1225310475" sldId="2379"/>
            <ac:spMk id="3" creationId="{CE0B5B40-13E7-A5C9-5B91-5FD23371F645}"/>
          </ac:spMkLst>
        </pc:spChg>
      </pc:sldChg>
      <pc:sldChg chg="modSp mod modNotesTx">
        <pc:chgData name="Leddy, Mark H." userId="d6ec4390-62ef-4e69-93d8-4c028999a3ed" providerId="ADAL" clId="{E3AC3084-5927-4E4B-B9C6-BF40076C8048}" dt="2023-07-09T23:55:33.243" v="31003" actId="20577"/>
        <pc:sldMkLst>
          <pc:docMk/>
          <pc:sldMk cId="995227851" sldId="2380"/>
        </pc:sldMkLst>
        <pc:spChg chg="mod">
          <ac:chgData name="Leddy, Mark H." userId="d6ec4390-62ef-4e69-93d8-4c028999a3ed" providerId="ADAL" clId="{E3AC3084-5927-4E4B-B9C6-BF40076C8048}" dt="2023-07-09T23:51:03.649" v="30724" actId="20577"/>
          <ac:spMkLst>
            <pc:docMk/>
            <pc:sldMk cId="995227851" sldId="2380"/>
            <ac:spMk id="2" creationId="{39596E94-2355-E3B9-F055-3B6B622071A6}"/>
          </ac:spMkLst>
        </pc:spChg>
        <pc:spChg chg="mod">
          <ac:chgData name="Leddy, Mark H." userId="d6ec4390-62ef-4e69-93d8-4c028999a3ed" providerId="ADAL" clId="{E3AC3084-5927-4E4B-B9C6-BF40076C8048}" dt="2023-07-09T23:54:01.006" v="30865" actId="27636"/>
          <ac:spMkLst>
            <pc:docMk/>
            <pc:sldMk cId="995227851" sldId="2380"/>
            <ac:spMk id="3" creationId="{868DCB7B-16B5-9A4F-7206-6AA87AB5375C}"/>
          </ac:spMkLst>
        </pc:spChg>
      </pc:sldChg>
      <pc:sldChg chg="del">
        <pc:chgData name="Leddy, Mark H." userId="d6ec4390-62ef-4e69-93d8-4c028999a3ed" providerId="ADAL" clId="{E3AC3084-5927-4E4B-B9C6-BF40076C8048}" dt="2023-07-03T20:29:28.563" v="101" actId="47"/>
        <pc:sldMkLst>
          <pc:docMk/>
          <pc:sldMk cId="2154725945" sldId="2381"/>
        </pc:sldMkLst>
      </pc:sldChg>
      <pc:sldChg chg="del">
        <pc:chgData name="Leddy, Mark H." userId="d6ec4390-62ef-4e69-93d8-4c028999a3ed" providerId="ADAL" clId="{E3AC3084-5927-4E4B-B9C6-BF40076C8048}" dt="2023-07-03T20:29:31.827" v="103" actId="47"/>
        <pc:sldMkLst>
          <pc:docMk/>
          <pc:sldMk cId="2105311041" sldId="2382"/>
        </pc:sldMkLst>
      </pc:sldChg>
      <pc:sldChg chg="del">
        <pc:chgData name="Leddy, Mark H." userId="d6ec4390-62ef-4e69-93d8-4c028999a3ed" providerId="ADAL" clId="{E3AC3084-5927-4E4B-B9C6-BF40076C8048}" dt="2023-07-03T20:29:30.226" v="102" actId="47"/>
        <pc:sldMkLst>
          <pc:docMk/>
          <pc:sldMk cId="1048638605" sldId="2383"/>
        </pc:sldMkLst>
      </pc:sldChg>
      <pc:sldChg chg="modSp mod modNotesTx">
        <pc:chgData name="Leddy, Mark H." userId="d6ec4390-62ef-4e69-93d8-4c028999a3ed" providerId="ADAL" clId="{E3AC3084-5927-4E4B-B9C6-BF40076C8048}" dt="2023-07-10T00:04:37.130" v="32006" actId="20577"/>
        <pc:sldMkLst>
          <pc:docMk/>
          <pc:sldMk cId="2094804729" sldId="2384"/>
        </pc:sldMkLst>
        <pc:spChg chg="mod">
          <ac:chgData name="Leddy, Mark H." userId="d6ec4390-62ef-4e69-93d8-4c028999a3ed" providerId="ADAL" clId="{E3AC3084-5927-4E4B-B9C6-BF40076C8048}" dt="2023-07-03T20:30:28.649" v="122" actId="2711"/>
          <ac:spMkLst>
            <pc:docMk/>
            <pc:sldMk cId="2094804729" sldId="2384"/>
            <ac:spMk id="2" creationId="{BFA34697-D578-86E0-874D-A1DFDA305965}"/>
          </ac:spMkLst>
        </pc:spChg>
        <pc:spChg chg="mod">
          <ac:chgData name="Leddy, Mark H." userId="d6ec4390-62ef-4e69-93d8-4c028999a3ed" providerId="ADAL" clId="{E3AC3084-5927-4E4B-B9C6-BF40076C8048}" dt="2023-07-09T23:39:42.248" v="30174" actId="404"/>
          <ac:spMkLst>
            <pc:docMk/>
            <pc:sldMk cId="2094804729" sldId="2384"/>
            <ac:spMk id="3" creationId="{5E3E9C72-894B-3BA7-E731-691CC853C49F}"/>
          </ac:spMkLst>
        </pc:spChg>
      </pc:sldChg>
      <pc:sldChg chg="addSp delSp modSp add mod modNotesTx">
        <pc:chgData name="Leddy, Mark H." userId="d6ec4390-62ef-4e69-93d8-4c028999a3ed" providerId="ADAL" clId="{E3AC3084-5927-4E4B-B9C6-BF40076C8048}" dt="2023-07-09T18:55:24.092" v="20461" actId="20577"/>
        <pc:sldMkLst>
          <pc:docMk/>
          <pc:sldMk cId="64183112" sldId="2385"/>
        </pc:sldMkLst>
        <pc:spChg chg="del mod">
          <ac:chgData name="Leddy, Mark H." userId="d6ec4390-62ef-4e69-93d8-4c028999a3ed" providerId="ADAL" clId="{E3AC3084-5927-4E4B-B9C6-BF40076C8048}" dt="2023-07-08T15:23:57.643" v="4038" actId="478"/>
          <ac:spMkLst>
            <pc:docMk/>
            <pc:sldMk cId="64183112" sldId="2385"/>
            <ac:spMk id="2" creationId="{674733D3-110D-C04B-5221-954E1E1FFB3F}"/>
          </ac:spMkLst>
        </pc:spChg>
        <pc:spChg chg="del mod">
          <ac:chgData name="Leddy, Mark H." userId="d6ec4390-62ef-4e69-93d8-4c028999a3ed" providerId="ADAL" clId="{E3AC3084-5927-4E4B-B9C6-BF40076C8048}" dt="2023-07-08T15:23:54.267" v="4037" actId="478"/>
          <ac:spMkLst>
            <pc:docMk/>
            <pc:sldMk cId="64183112" sldId="2385"/>
            <ac:spMk id="3" creationId="{CE0B5B40-13E7-A5C9-5B91-5FD23371F645}"/>
          </ac:spMkLst>
        </pc:spChg>
        <pc:spChg chg="add del mod">
          <ac:chgData name="Leddy, Mark H." userId="d6ec4390-62ef-4e69-93d8-4c028999a3ed" providerId="ADAL" clId="{E3AC3084-5927-4E4B-B9C6-BF40076C8048}" dt="2023-07-08T15:24:33.089" v="4041" actId="478"/>
          <ac:spMkLst>
            <pc:docMk/>
            <pc:sldMk cId="64183112" sldId="2385"/>
            <ac:spMk id="5" creationId="{BA7549E5-29BD-849C-2CAA-E78A68322F35}"/>
          </ac:spMkLst>
        </pc:spChg>
        <pc:spChg chg="add del mod">
          <ac:chgData name="Leddy, Mark H." userId="d6ec4390-62ef-4e69-93d8-4c028999a3ed" providerId="ADAL" clId="{E3AC3084-5927-4E4B-B9C6-BF40076C8048}" dt="2023-07-08T15:24:04.465" v="4040" actId="478"/>
          <ac:spMkLst>
            <pc:docMk/>
            <pc:sldMk cId="64183112" sldId="2385"/>
            <ac:spMk id="7" creationId="{D3A04868-C552-638E-FF73-1AE185E9F6F5}"/>
          </ac:spMkLst>
        </pc:spChg>
        <pc:picChg chg="add mod">
          <ac:chgData name="Leddy, Mark H." userId="d6ec4390-62ef-4e69-93d8-4c028999a3ed" providerId="ADAL" clId="{E3AC3084-5927-4E4B-B9C6-BF40076C8048}" dt="2023-07-08T15:27:04.413" v="4576" actId="962"/>
          <ac:picMkLst>
            <pc:docMk/>
            <pc:sldMk cId="64183112" sldId="2385"/>
            <ac:picMk id="9" creationId="{5A80AF95-CCDA-67A5-E626-154756283D6E}"/>
          </ac:picMkLst>
        </pc:picChg>
      </pc:sldChg>
      <pc:sldChg chg="del">
        <pc:chgData name="Leddy, Mark H." userId="d6ec4390-62ef-4e69-93d8-4c028999a3ed" providerId="ADAL" clId="{E3AC3084-5927-4E4B-B9C6-BF40076C8048}" dt="2023-07-03T20:41:21.605" v="366" actId="2696"/>
        <pc:sldMkLst>
          <pc:docMk/>
          <pc:sldMk cId="1846067445" sldId="2386"/>
        </pc:sldMkLst>
      </pc:sldChg>
      <pc:sldChg chg="modSp new mod ord modNotesTx">
        <pc:chgData name="Leddy, Mark H." userId="d6ec4390-62ef-4e69-93d8-4c028999a3ed" providerId="ADAL" clId="{E3AC3084-5927-4E4B-B9C6-BF40076C8048}" dt="2023-07-09T18:55:50.084" v="20464"/>
        <pc:sldMkLst>
          <pc:docMk/>
          <pc:sldMk cId="2676555470" sldId="2386"/>
        </pc:sldMkLst>
        <pc:spChg chg="mod">
          <ac:chgData name="Leddy, Mark H." userId="d6ec4390-62ef-4e69-93d8-4c028999a3ed" providerId="ADAL" clId="{E3AC3084-5927-4E4B-B9C6-BF40076C8048}" dt="2023-07-08T16:47:14.849" v="6763" actId="20577"/>
          <ac:spMkLst>
            <pc:docMk/>
            <pc:sldMk cId="2676555470" sldId="2386"/>
            <ac:spMk id="2" creationId="{7A466D2E-EDAE-B62E-C682-D88ECB904E50}"/>
          </ac:spMkLst>
        </pc:spChg>
        <pc:spChg chg="mod">
          <ac:chgData name="Leddy, Mark H." userId="d6ec4390-62ef-4e69-93d8-4c028999a3ed" providerId="ADAL" clId="{E3AC3084-5927-4E4B-B9C6-BF40076C8048}" dt="2023-07-08T16:49:13.308" v="6951" actId="403"/>
          <ac:spMkLst>
            <pc:docMk/>
            <pc:sldMk cId="2676555470" sldId="2386"/>
            <ac:spMk id="3" creationId="{44FDF364-25B6-F84F-B98E-206D038E497A}"/>
          </ac:spMkLst>
        </pc:spChg>
      </pc:sldChg>
      <pc:sldChg chg="new del">
        <pc:chgData name="Leddy, Mark H." userId="d6ec4390-62ef-4e69-93d8-4c028999a3ed" providerId="ADAL" clId="{E3AC3084-5927-4E4B-B9C6-BF40076C8048}" dt="2023-07-03T20:41:33.399" v="368" actId="47"/>
        <pc:sldMkLst>
          <pc:docMk/>
          <pc:sldMk cId="2902146928" sldId="2386"/>
        </pc:sldMkLst>
      </pc:sldChg>
      <pc:sldChg chg="modSp new del mod">
        <pc:chgData name="Leddy, Mark H." userId="d6ec4390-62ef-4e69-93d8-4c028999a3ed" providerId="ADAL" clId="{E3AC3084-5927-4E4B-B9C6-BF40076C8048}" dt="2023-07-08T18:51:40.111" v="9661" actId="47"/>
        <pc:sldMkLst>
          <pc:docMk/>
          <pc:sldMk cId="1376237825" sldId="2387"/>
        </pc:sldMkLst>
        <pc:spChg chg="mod">
          <ac:chgData name="Leddy, Mark H." userId="d6ec4390-62ef-4e69-93d8-4c028999a3ed" providerId="ADAL" clId="{E3AC3084-5927-4E4B-B9C6-BF40076C8048}" dt="2023-07-03T20:44:50.478" v="617" actId="20577"/>
          <ac:spMkLst>
            <pc:docMk/>
            <pc:sldMk cId="1376237825" sldId="2387"/>
            <ac:spMk id="2" creationId="{2FC1429B-2A6C-3FF5-C510-71441FB7F7C4}"/>
          </ac:spMkLst>
        </pc:spChg>
        <pc:spChg chg="mod">
          <ac:chgData name="Leddy, Mark H." userId="d6ec4390-62ef-4e69-93d8-4c028999a3ed" providerId="ADAL" clId="{E3AC3084-5927-4E4B-B9C6-BF40076C8048}" dt="2023-07-05T13:53:18.521" v="1774" actId="20577"/>
          <ac:spMkLst>
            <pc:docMk/>
            <pc:sldMk cId="1376237825" sldId="2387"/>
            <ac:spMk id="3" creationId="{D059C3A1-FC1F-27BE-BBA3-FE0B478903FA}"/>
          </ac:spMkLst>
        </pc:spChg>
      </pc:sldChg>
      <pc:sldChg chg="modSp new del mod">
        <pc:chgData name="Leddy, Mark H." userId="d6ec4390-62ef-4e69-93d8-4c028999a3ed" providerId="ADAL" clId="{E3AC3084-5927-4E4B-B9C6-BF40076C8048}" dt="2023-07-08T18:51:43.050" v="9663" actId="47"/>
        <pc:sldMkLst>
          <pc:docMk/>
          <pc:sldMk cId="2967952412" sldId="2388"/>
        </pc:sldMkLst>
        <pc:spChg chg="mod">
          <ac:chgData name="Leddy, Mark H." userId="d6ec4390-62ef-4e69-93d8-4c028999a3ed" providerId="ADAL" clId="{E3AC3084-5927-4E4B-B9C6-BF40076C8048}" dt="2023-07-03T20:45:50.280" v="705" actId="20577"/>
          <ac:spMkLst>
            <pc:docMk/>
            <pc:sldMk cId="2967952412" sldId="2388"/>
            <ac:spMk id="2" creationId="{5ABCD025-D131-C4B2-09CD-067DC7258332}"/>
          </ac:spMkLst>
        </pc:spChg>
      </pc:sldChg>
      <pc:sldChg chg="modSp add del mod">
        <pc:chgData name="Leddy, Mark H." userId="d6ec4390-62ef-4e69-93d8-4c028999a3ed" providerId="ADAL" clId="{E3AC3084-5927-4E4B-B9C6-BF40076C8048}" dt="2023-07-08T18:51:44.604" v="9664" actId="47"/>
        <pc:sldMkLst>
          <pc:docMk/>
          <pc:sldMk cId="3922484345" sldId="2389"/>
        </pc:sldMkLst>
        <pc:spChg chg="mod">
          <ac:chgData name="Leddy, Mark H." userId="d6ec4390-62ef-4e69-93d8-4c028999a3ed" providerId="ADAL" clId="{E3AC3084-5927-4E4B-B9C6-BF40076C8048}" dt="2023-07-03T20:46:12.069" v="720" actId="20577"/>
          <ac:spMkLst>
            <pc:docMk/>
            <pc:sldMk cId="3922484345" sldId="2389"/>
            <ac:spMk id="2" creationId="{5ABCD025-D131-C4B2-09CD-067DC7258332}"/>
          </ac:spMkLst>
        </pc:spChg>
      </pc:sldChg>
      <pc:sldChg chg="modSp add del mod">
        <pc:chgData name="Leddy, Mark H." userId="d6ec4390-62ef-4e69-93d8-4c028999a3ed" providerId="ADAL" clId="{E3AC3084-5927-4E4B-B9C6-BF40076C8048}" dt="2023-07-08T18:51:46.364" v="9665" actId="47"/>
        <pc:sldMkLst>
          <pc:docMk/>
          <pc:sldMk cId="1231982902" sldId="2390"/>
        </pc:sldMkLst>
        <pc:spChg chg="mod">
          <ac:chgData name="Leddy, Mark H." userId="d6ec4390-62ef-4e69-93d8-4c028999a3ed" providerId="ADAL" clId="{E3AC3084-5927-4E4B-B9C6-BF40076C8048}" dt="2023-07-03T20:46:22.642" v="740" actId="20577"/>
          <ac:spMkLst>
            <pc:docMk/>
            <pc:sldMk cId="1231982902" sldId="2390"/>
            <ac:spMk id="2" creationId="{5ABCD025-D131-C4B2-09CD-067DC7258332}"/>
          </ac:spMkLst>
        </pc:spChg>
      </pc:sldChg>
      <pc:sldChg chg="modSp add del mod">
        <pc:chgData name="Leddy, Mark H." userId="d6ec4390-62ef-4e69-93d8-4c028999a3ed" providerId="ADAL" clId="{E3AC3084-5927-4E4B-B9C6-BF40076C8048}" dt="2023-07-08T18:51:47.823" v="9666" actId="47"/>
        <pc:sldMkLst>
          <pc:docMk/>
          <pc:sldMk cId="3049148653" sldId="2391"/>
        </pc:sldMkLst>
        <pc:spChg chg="mod">
          <ac:chgData name="Leddy, Mark H." userId="d6ec4390-62ef-4e69-93d8-4c028999a3ed" providerId="ADAL" clId="{E3AC3084-5927-4E4B-B9C6-BF40076C8048}" dt="2023-07-03T20:46:30.810" v="745" actId="20577"/>
          <ac:spMkLst>
            <pc:docMk/>
            <pc:sldMk cId="3049148653" sldId="2391"/>
            <ac:spMk id="2" creationId="{5ABCD025-D131-C4B2-09CD-067DC7258332}"/>
          </ac:spMkLst>
        </pc:spChg>
      </pc:sldChg>
      <pc:sldChg chg="modSp add del mod">
        <pc:chgData name="Leddy, Mark H." userId="d6ec4390-62ef-4e69-93d8-4c028999a3ed" providerId="ADAL" clId="{E3AC3084-5927-4E4B-B9C6-BF40076C8048}" dt="2023-07-08T18:51:49.517" v="9667" actId="47"/>
        <pc:sldMkLst>
          <pc:docMk/>
          <pc:sldMk cId="358181053" sldId="2392"/>
        </pc:sldMkLst>
        <pc:spChg chg="mod">
          <ac:chgData name="Leddy, Mark H." userId="d6ec4390-62ef-4e69-93d8-4c028999a3ed" providerId="ADAL" clId="{E3AC3084-5927-4E4B-B9C6-BF40076C8048}" dt="2023-07-03T20:46:37.581" v="752" actId="20577"/>
          <ac:spMkLst>
            <pc:docMk/>
            <pc:sldMk cId="358181053" sldId="2392"/>
            <ac:spMk id="2" creationId="{5ABCD025-D131-C4B2-09CD-067DC7258332}"/>
          </ac:spMkLst>
        </pc:spChg>
      </pc:sldChg>
      <pc:sldChg chg="addSp delSp modSp new mod ord modNotesTx">
        <pc:chgData name="Leddy, Mark H." userId="d6ec4390-62ef-4e69-93d8-4c028999a3ed" providerId="ADAL" clId="{E3AC3084-5927-4E4B-B9C6-BF40076C8048}" dt="2023-07-09T18:56:17.648" v="20468"/>
        <pc:sldMkLst>
          <pc:docMk/>
          <pc:sldMk cId="3401206303" sldId="2393"/>
        </pc:sldMkLst>
        <pc:spChg chg="mod">
          <ac:chgData name="Leddy, Mark H." userId="d6ec4390-62ef-4e69-93d8-4c028999a3ed" providerId="ADAL" clId="{E3AC3084-5927-4E4B-B9C6-BF40076C8048}" dt="2023-07-08T19:10:59.060" v="11247" actId="113"/>
          <ac:spMkLst>
            <pc:docMk/>
            <pc:sldMk cId="3401206303" sldId="2393"/>
            <ac:spMk id="2" creationId="{1AEF8F6D-04CD-29CE-0F1F-FB28144FC30D}"/>
          </ac:spMkLst>
        </pc:spChg>
        <pc:spChg chg="mod">
          <ac:chgData name="Leddy, Mark H." userId="d6ec4390-62ef-4e69-93d8-4c028999a3ed" providerId="ADAL" clId="{E3AC3084-5927-4E4B-B9C6-BF40076C8048}" dt="2023-07-08T19:16:27.597" v="11459" actId="403"/>
          <ac:spMkLst>
            <pc:docMk/>
            <pc:sldMk cId="3401206303" sldId="2393"/>
            <ac:spMk id="3" creationId="{B47BD6FD-5D84-DF80-128E-47FBDE747794}"/>
          </ac:spMkLst>
        </pc:spChg>
        <pc:spChg chg="add del">
          <ac:chgData name="Leddy, Mark H." userId="d6ec4390-62ef-4e69-93d8-4c028999a3ed" providerId="ADAL" clId="{E3AC3084-5927-4E4B-B9C6-BF40076C8048}" dt="2023-07-08T19:20:31.761" v="11765" actId="22"/>
          <ac:spMkLst>
            <pc:docMk/>
            <pc:sldMk cId="3401206303" sldId="2393"/>
            <ac:spMk id="5" creationId="{4D58E7EE-1FAB-C0B0-260B-32B39406FC7C}"/>
          </ac:spMkLst>
        </pc:spChg>
      </pc:sldChg>
      <pc:sldChg chg="modSp new del mod">
        <pc:chgData name="Leddy, Mark H." userId="d6ec4390-62ef-4e69-93d8-4c028999a3ed" providerId="ADAL" clId="{E3AC3084-5927-4E4B-B9C6-BF40076C8048}" dt="2023-07-09T23:39:26.162" v="30171" actId="47"/>
        <pc:sldMkLst>
          <pc:docMk/>
          <pc:sldMk cId="3473290768" sldId="2394"/>
        </pc:sldMkLst>
        <pc:spChg chg="mod">
          <ac:chgData name="Leddy, Mark H." userId="d6ec4390-62ef-4e69-93d8-4c028999a3ed" providerId="ADAL" clId="{E3AC3084-5927-4E4B-B9C6-BF40076C8048}" dt="2023-07-09T22:00:32.552" v="29778" actId="20577"/>
          <ac:spMkLst>
            <pc:docMk/>
            <pc:sldMk cId="3473290768" sldId="2394"/>
            <ac:spMk id="2" creationId="{E5BF5B3B-F0D5-58E6-1F75-134F16642EEF}"/>
          </ac:spMkLst>
        </pc:spChg>
      </pc:sldChg>
      <pc:sldChg chg="modSp new del mod">
        <pc:chgData name="Leddy, Mark H." userId="d6ec4390-62ef-4e69-93d8-4c028999a3ed" providerId="ADAL" clId="{E3AC3084-5927-4E4B-B9C6-BF40076C8048}" dt="2023-07-08T18:51:41.420" v="9662" actId="47"/>
        <pc:sldMkLst>
          <pc:docMk/>
          <pc:sldMk cId="1104168771" sldId="2395"/>
        </pc:sldMkLst>
        <pc:spChg chg="mod">
          <ac:chgData name="Leddy, Mark H." userId="d6ec4390-62ef-4e69-93d8-4c028999a3ed" providerId="ADAL" clId="{E3AC3084-5927-4E4B-B9C6-BF40076C8048}" dt="2023-07-03T20:48:19.664" v="831" actId="20577"/>
          <ac:spMkLst>
            <pc:docMk/>
            <pc:sldMk cId="1104168771" sldId="2395"/>
            <ac:spMk id="2" creationId="{B7038F7F-D6C0-7127-5704-9DD8EED591C3}"/>
          </ac:spMkLst>
        </pc:spChg>
        <pc:spChg chg="mod">
          <ac:chgData name="Leddy, Mark H." userId="d6ec4390-62ef-4e69-93d8-4c028999a3ed" providerId="ADAL" clId="{E3AC3084-5927-4E4B-B9C6-BF40076C8048}" dt="2023-07-03T20:48:36.577" v="877" actId="20577"/>
          <ac:spMkLst>
            <pc:docMk/>
            <pc:sldMk cId="1104168771" sldId="2395"/>
            <ac:spMk id="3" creationId="{112F6B0D-7C77-6679-B6CF-7474228134A1}"/>
          </ac:spMkLst>
        </pc:spChg>
      </pc:sldChg>
      <pc:sldChg chg="new del">
        <pc:chgData name="Leddy, Mark H." userId="d6ec4390-62ef-4e69-93d8-4c028999a3ed" providerId="ADAL" clId="{E3AC3084-5927-4E4B-B9C6-BF40076C8048}" dt="2023-07-03T20:49:06.740" v="879" actId="47"/>
        <pc:sldMkLst>
          <pc:docMk/>
          <pc:sldMk cId="656141211" sldId="2396"/>
        </pc:sldMkLst>
      </pc:sldChg>
      <pc:sldChg chg="modSp new del mod ord modNotesTx">
        <pc:chgData name="Leddy, Mark H." userId="d6ec4390-62ef-4e69-93d8-4c028999a3ed" providerId="ADAL" clId="{E3AC3084-5927-4E4B-B9C6-BF40076C8048}" dt="2023-07-09T23:39:22.072" v="30170" actId="47"/>
        <pc:sldMkLst>
          <pc:docMk/>
          <pc:sldMk cId="1750718710" sldId="2396"/>
        </pc:sldMkLst>
        <pc:spChg chg="mod">
          <ac:chgData name="Leddy, Mark H." userId="d6ec4390-62ef-4e69-93d8-4c028999a3ed" providerId="ADAL" clId="{E3AC3084-5927-4E4B-B9C6-BF40076C8048}" dt="2023-07-09T21:49:30.494" v="28678" actId="20577"/>
          <ac:spMkLst>
            <pc:docMk/>
            <pc:sldMk cId="1750718710" sldId="2396"/>
            <ac:spMk id="2" creationId="{8045C135-9D4E-76A1-9DF7-35F6AF235A28}"/>
          </ac:spMkLst>
        </pc:spChg>
        <pc:spChg chg="mod">
          <ac:chgData name="Leddy, Mark H." userId="d6ec4390-62ef-4e69-93d8-4c028999a3ed" providerId="ADAL" clId="{E3AC3084-5927-4E4B-B9C6-BF40076C8048}" dt="2023-07-09T21:49:36.872" v="28680" actId="20577"/>
          <ac:spMkLst>
            <pc:docMk/>
            <pc:sldMk cId="1750718710" sldId="2396"/>
            <ac:spMk id="3" creationId="{56541944-2803-598F-8838-B5DCAEE2AA1E}"/>
          </ac:spMkLst>
        </pc:spChg>
      </pc:sldChg>
      <pc:sldChg chg="modSp add del mod">
        <pc:chgData name="Leddy, Mark H." userId="d6ec4390-62ef-4e69-93d8-4c028999a3ed" providerId="ADAL" clId="{E3AC3084-5927-4E4B-B9C6-BF40076C8048}" dt="2023-07-09T20:13:47.792" v="25264" actId="47"/>
        <pc:sldMkLst>
          <pc:docMk/>
          <pc:sldMk cId="112920264" sldId="2397"/>
        </pc:sldMkLst>
        <pc:spChg chg="mod">
          <ac:chgData name="Leddy, Mark H." userId="d6ec4390-62ef-4e69-93d8-4c028999a3ed" providerId="ADAL" clId="{E3AC3084-5927-4E4B-B9C6-BF40076C8048}" dt="2023-07-03T21:07:23.982" v="1261" actId="20577"/>
          <ac:spMkLst>
            <pc:docMk/>
            <pc:sldMk cId="112920264" sldId="2397"/>
            <ac:spMk id="2" creationId="{8045C135-9D4E-76A1-9DF7-35F6AF235A28}"/>
          </ac:spMkLst>
        </pc:spChg>
      </pc:sldChg>
      <pc:sldChg chg="modSp new del mod">
        <pc:chgData name="Leddy, Mark H." userId="d6ec4390-62ef-4e69-93d8-4c028999a3ed" providerId="ADAL" clId="{E3AC3084-5927-4E4B-B9C6-BF40076C8048}" dt="2023-07-09T20:13:49.981" v="25265" actId="47"/>
        <pc:sldMkLst>
          <pc:docMk/>
          <pc:sldMk cId="2130645623" sldId="2398"/>
        </pc:sldMkLst>
        <pc:spChg chg="mod">
          <ac:chgData name="Leddy, Mark H." userId="d6ec4390-62ef-4e69-93d8-4c028999a3ed" providerId="ADAL" clId="{E3AC3084-5927-4E4B-B9C6-BF40076C8048}" dt="2023-07-03T21:08:29.811" v="1278" actId="20577"/>
          <ac:spMkLst>
            <pc:docMk/>
            <pc:sldMk cId="2130645623" sldId="2398"/>
            <ac:spMk id="2" creationId="{8EDE040F-125B-BF0C-1657-F5E8416D902A}"/>
          </ac:spMkLst>
        </pc:spChg>
      </pc:sldChg>
      <pc:sldChg chg="modSp new mod modNotesTx">
        <pc:chgData name="Leddy, Mark H." userId="d6ec4390-62ef-4e69-93d8-4c028999a3ed" providerId="ADAL" clId="{E3AC3084-5927-4E4B-B9C6-BF40076C8048}" dt="2023-07-09T21:04:23.114" v="25294" actId="20577"/>
        <pc:sldMkLst>
          <pc:docMk/>
          <pc:sldMk cId="2995468539" sldId="2399"/>
        </pc:sldMkLst>
        <pc:spChg chg="mod">
          <ac:chgData name="Leddy, Mark H." userId="d6ec4390-62ef-4e69-93d8-4c028999a3ed" providerId="ADAL" clId="{E3AC3084-5927-4E4B-B9C6-BF40076C8048}" dt="2023-07-09T20:00:47.562" v="24114" actId="20577"/>
          <ac:spMkLst>
            <pc:docMk/>
            <pc:sldMk cId="2995468539" sldId="2399"/>
            <ac:spMk id="2" creationId="{133A1CA2-0D0D-879F-718C-754A6F1DC8A1}"/>
          </ac:spMkLst>
        </pc:spChg>
        <pc:spChg chg="mod">
          <ac:chgData name="Leddy, Mark H." userId="d6ec4390-62ef-4e69-93d8-4c028999a3ed" providerId="ADAL" clId="{E3AC3084-5927-4E4B-B9C6-BF40076C8048}" dt="2023-07-09T21:04:23.114" v="25294" actId="20577"/>
          <ac:spMkLst>
            <pc:docMk/>
            <pc:sldMk cId="2995468539" sldId="2399"/>
            <ac:spMk id="3" creationId="{3DAEAC1B-6637-D2F5-4E16-EE58C1550293}"/>
          </ac:spMkLst>
        </pc:spChg>
      </pc:sldChg>
      <pc:sldChg chg="addSp delSp modSp add mod modNotesTx">
        <pc:chgData name="Leddy, Mark H." userId="d6ec4390-62ef-4e69-93d8-4c028999a3ed" providerId="ADAL" clId="{E3AC3084-5927-4E4B-B9C6-BF40076C8048}" dt="2023-07-09T18:55:37.933" v="20462"/>
        <pc:sldMkLst>
          <pc:docMk/>
          <pc:sldMk cId="1022149117" sldId="2400"/>
        </pc:sldMkLst>
        <pc:spChg chg="mod">
          <ac:chgData name="Leddy, Mark H." userId="d6ec4390-62ef-4e69-93d8-4c028999a3ed" providerId="ADAL" clId="{E3AC3084-5927-4E4B-B9C6-BF40076C8048}" dt="2023-07-08T15:40:56.793" v="5200" actId="113"/>
          <ac:spMkLst>
            <pc:docMk/>
            <pc:sldMk cId="1022149117" sldId="2400"/>
            <ac:spMk id="2" creationId="{674733D3-110D-C04B-5221-954E1E1FFB3F}"/>
          </ac:spMkLst>
        </pc:spChg>
        <pc:spChg chg="del">
          <ac:chgData name="Leddy, Mark H." userId="d6ec4390-62ef-4e69-93d8-4c028999a3ed" providerId="ADAL" clId="{E3AC3084-5927-4E4B-B9C6-BF40076C8048}" dt="2023-07-08T15:32:31.342" v="4660" actId="478"/>
          <ac:spMkLst>
            <pc:docMk/>
            <pc:sldMk cId="1022149117" sldId="2400"/>
            <ac:spMk id="3" creationId="{CE0B5B40-13E7-A5C9-5B91-5FD23371F645}"/>
          </ac:spMkLst>
        </pc:spChg>
        <pc:spChg chg="add del mod">
          <ac:chgData name="Leddy, Mark H." userId="d6ec4390-62ef-4e69-93d8-4c028999a3ed" providerId="ADAL" clId="{E3AC3084-5927-4E4B-B9C6-BF40076C8048}" dt="2023-07-08T15:33:16.351" v="4661" actId="1032"/>
          <ac:spMkLst>
            <pc:docMk/>
            <pc:sldMk cId="1022149117" sldId="2400"/>
            <ac:spMk id="5" creationId="{3EEB702C-B006-79EB-39C5-1344DC734EE0}"/>
          </ac:spMkLst>
        </pc:spChg>
        <pc:spChg chg="add mod">
          <ac:chgData name="Leddy, Mark H." userId="d6ec4390-62ef-4e69-93d8-4c028999a3ed" providerId="ADAL" clId="{E3AC3084-5927-4E4B-B9C6-BF40076C8048}" dt="2023-07-08T16:31:29.669" v="5988" actId="20577"/>
          <ac:spMkLst>
            <pc:docMk/>
            <pc:sldMk cId="1022149117" sldId="2400"/>
            <ac:spMk id="8" creationId="{909E2E9E-5A1F-DDF4-9108-808D7978DD75}"/>
          </ac:spMkLst>
        </pc:spChg>
        <pc:graphicFrameChg chg="add del mod modGraphic">
          <ac:chgData name="Leddy, Mark H." userId="d6ec4390-62ef-4e69-93d8-4c028999a3ed" providerId="ADAL" clId="{E3AC3084-5927-4E4B-B9C6-BF40076C8048}" dt="2023-07-08T15:38:16.618" v="4838" actId="478"/>
          <ac:graphicFrameMkLst>
            <pc:docMk/>
            <pc:sldMk cId="1022149117" sldId="2400"/>
            <ac:graphicFrameMk id="6" creationId="{24AB8A6A-785B-1F0C-4DCD-76BFFDCF5D8B}"/>
          </ac:graphicFrameMkLst>
        </pc:graphicFrameChg>
      </pc:sldChg>
      <pc:sldChg chg="modSp add mod modNotesTx">
        <pc:chgData name="Leddy, Mark H." userId="d6ec4390-62ef-4e69-93d8-4c028999a3ed" providerId="ADAL" clId="{E3AC3084-5927-4E4B-B9C6-BF40076C8048}" dt="2023-07-09T18:55:42.852" v="20463"/>
        <pc:sldMkLst>
          <pc:docMk/>
          <pc:sldMk cId="1276075897" sldId="2401"/>
        </pc:sldMkLst>
        <pc:spChg chg="mod">
          <ac:chgData name="Leddy, Mark H." userId="d6ec4390-62ef-4e69-93d8-4c028999a3ed" providerId="ADAL" clId="{E3AC3084-5927-4E4B-B9C6-BF40076C8048}" dt="2023-07-08T15:48:38.848" v="5706" actId="113"/>
          <ac:spMkLst>
            <pc:docMk/>
            <pc:sldMk cId="1276075897" sldId="2401"/>
            <ac:spMk id="2" creationId="{674733D3-110D-C04B-5221-954E1E1FFB3F}"/>
          </ac:spMkLst>
        </pc:spChg>
        <pc:spChg chg="mod">
          <ac:chgData name="Leddy, Mark H." userId="d6ec4390-62ef-4e69-93d8-4c028999a3ed" providerId="ADAL" clId="{E3AC3084-5927-4E4B-B9C6-BF40076C8048}" dt="2023-07-08T16:42:32.003" v="6454" actId="113"/>
          <ac:spMkLst>
            <pc:docMk/>
            <pc:sldMk cId="1276075897" sldId="2401"/>
            <ac:spMk id="3" creationId="{CE0B5B40-13E7-A5C9-5B91-5FD23371F645}"/>
          </ac:spMkLst>
        </pc:spChg>
      </pc:sldChg>
      <pc:sldChg chg="add del">
        <pc:chgData name="Leddy, Mark H." userId="d6ec4390-62ef-4e69-93d8-4c028999a3ed" providerId="ADAL" clId="{E3AC3084-5927-4E4B-B9C6-BF40076C8048}" dt="2023-07-08T16:44:27.926" v="6461" actId="47"/>
        <pc:sldMkLst>
          <pc:docMk/>
          <pc:sldMk cId="3887599527" sldId="2402"/>
        </pc:sldMkLst>
      </pc:sldChg>
      <pc:sldChg chg="modSp new mod ord modNotesTx">
        <pc:chgData name="Leddy, Mark H." userId="d6ec4390-62ef-4e69-93d8-4c028999a3ed" providerId="ADAL" clId="{E3AC3084-5927-4E4B-B9C6-BF40076C8048}" dt="2023-07-09T18:56:06.664" v="20466"/>
        <pc:sldMkLst>
          <pc:docMk/>
          <pc:sldMk cId="2637884550" sldId="2403"/>
        </pc:sldMkLst>
        <pc:spChg chg="mod">
          <ac:chgData name="Leddy, Mark H." userId="d6ec4390-62ef-4e69-93d8-4c028999a3ed" providerId="ADAL" clId="{E3AC3084-5927-4E4B-B9C6-BF40076C8048}" dt="2023-07-08T15:46:41.399" v="5632" actId="113"/>
          <ac:spMkLst>
            <pc:docMk/>
            <pc:sldMk cId="2637884550" sldId="2403"/>
            <ac:spMk id="2" creationId="{C5A7D652-BB68-5BE3-7051-8DC90BD30301}"/>
          </ac:spMkLst>
        </pc:spChg>
        <pc:spChg chg="mod">
          <ac:chgData name="Leddy, Mark H." userId="d6ec4390-62ef-4e69-93d8-4c028999a3ed" providerId="ADAL" clId="{E3AC3084-5927-4E4B-B9C6-BF40076C8048}" dt="2023-07-08T17:29:54.523" v="9527" actId="20577"/>
          <ac:spMkLst>
            <pc:docMk/>
            <pc:sldMk cId="2637884550" sldId="2403"/>
            <ac:spMk id="3" creationId="{EA0C77BD-71AA-2DF6-E9E3-060B514262AC}"/>
          </ac:spMkLst>
        </pc:spChg>
      </pc:sldChg>
      <pc:sldChg chg="modSp add del mod modNotesTx">
        <pc:chgData name="Leddy, Mark H." userId="d6ec4390-62ef-4e69-93d8-4c028999a3ed" providerId="ADAL" clId="{E3AC3084-5927-4E4B-B9C6-BF40076C8048}" dt="2023-07-08T17:01:48.836" v="7876" actId="2696"/>
        <pc:sldMkLst>
          <pc:docMk/>
          <pc:sldMk cId="2578306583" sldId="2404"/>
        </pc:sldMkLst>
        <pc:spChg chg="mod">
          <ac:chgData name="Leddy, Mark H." userId="d6ec4390-62ef-4e69-93d8-4c028999a3ed" providerId="ADAL" clId="{E3AC3084-5927-4E4B-B9C6-BF40076C8048}" dt="2023-07-08T16:53:08.696" v="7053" actId="20577"/>
          <ac:spMkLst>
            <pc:docMk/>
            <pc:sldMk cId="2578306583" sldId="2404"/>
            <ac:spMk id="2" creationId="{7A466D2E-EDAE-B62E-C682-D88ECB904E50}"/>
          </ac:spMkLst>
        </pc:spChg>
        <pc:spChg chg="mod">
          <ac:chgData name="Leddy, Mark H." userId="d6ec4390-62ef-4e69-93d8-4c028999a3ed" providerId="ADAL" clId="{E3AC3084-5927-4E4B-B9C6-BF40076C8048}" dt="2023-07-08T16:56:03.558" v="7366" actId="27636"/>
          <ac:spMkLst>
            <pc:docMk/>
            <pc:sldMk cId="2578306583" sldId="2404"/>
            <ac:spMk id="3" creationId="{44FDF364-25B6-F84F-B98E-206D038E497A}"/>
          </ac:spMkLst>
        </pc:spChg>
      </pc:sldChg>
      <pc:sldChg chg="add modNotesTx">
        <pc:chgData name="Leddy, Mark H." userId="d6ec4390-62ef-4e69-93d8-4c028999a3ed" providerId="ADAL" clId="{E3AC3084-5927-4E4B-B9C6-BF40076C8048}" dt="2023-07-09T18:55:55.320" v="20465"/>
        <pc:sldMkLst>
          <pc:docMk/>
          <pc:sldMk cId="2837860677" sldId="2405"/>
        </pc:sldMkLst>
      </pc:sldChg>
      <pc:sldChg chg="modSp add mod modNotesTx">
        <pc:chgData name="Leddy, Mark H." userId="d6ec4390-62ef-4e69-93d8-4c028999a3ed" providerId="ADAL" clId="{E3AC3084-5927-4E4B-B9C6-BF40076C8048}" dt="2023-07-09T18:56:12.691" v="20467"/>
        <pc:sldMkLst>
          <pc:docMk/>
          <pc:sldMk cId="3363769758" sldId="2406"/>
        </pc:sldMkLst>
        <pc:spChg chg="mod">
          <ac:chgData name="Leddy, Mark H." userId="d6ec4390-62ef-4e69-93d8-4c028999a3ed" providerId="ADAL" clId="{E3AC3084-5927-4E4B-B9C6-BF40076C8048}" dt="2023-07-08T18:54:00.357" v="9786" actId="20577"/>
          <ac:spMkLst>
            <pc:docMk/>
            <pc:sldMk cId="3363769758" sldId="2406"/>
            <ac:spMk id="2" creationId="{7A466D2E-EDAE-B62E-C682-D88ECB904E50}"/>
          </ac:spMkLst>
        </pc:spChg>
        <pc:spChg chg="mod">
          <ac:chgData name="Leddy, Mark H." userId="d6ec4390-62ef-4e69-93d8-4c028999a3ed" providerId="ADAL" clId="{E3AC3084-5927-4E4B-B9C6-BF40076C8048}" dt="2023-07-08T18:59:59.375" v="10129" actId="6549"/>
          <ac:spMkLst>
            <pc:docMk/>
            <pc:sldMk cId="3363769758" sldId="2406"/>
            <ac:spMk id="3" creationId="{44FDF364-25B6-F84F-B98E-206D038E497A}"/>
          </ac:spMkLst>
        </pc:spChg>
      </pc:sldChg>
      <pc:sldChg chg="modSp add mod modNotesTx">
        <pc:chgData name="Leddy, Mark H." userId="d6ec4390-62ef-4e69-93d8-4c028999a3ed" providerId="ADAL" clId="{E3AC3084-5927-4E4B-B9C6-BF40076C8048}" dt="2023-07-09T18:56:23.011" v="20469"/>
        <pc:sldMkLst>
          <pc:docMk/>
          <pc:sldMk cId="2899849284" sldId="2407"/>
        </pc:sldMkLst>
        <pc:spChg chg="mod">
          <ac:chgData name="Leddy, Mark H." userId="d6ec4390-62ef-4e69-93d8-4c028999a3ed" providerId="ADAL" clId="{E3AC3084-5927-4E4B-B9C6-BF40076C8048}" dt="2023-07-08T19:24:38.618" v="11930" actId="20577"/>
          <ac:spMkLst>
            <pc:docMk/>
            <pc:sldMk cId="2899849284" sldId="2407"/>
            <ac:spMk id="2" creationId="{1AEF8F6D-04CD-29CE-0F1F-FB28144FC30D}"/>
          </ac:spMkLst>
        </pc:spChg>
        <pc:spChg chg="mod">
          <ac:chgData name="Leddy, Mark H." userId="d6ec4390-62ef-4e69-93d8-4c028999a3ed" providerId="ADAL" clId="{E3AC3084-5927-4E4B-B9C6-BF40076C8048}" dt="2023-07-08T19:24:58.873" v="11931" actId="255"/>
          <ac:spMkLst>
            <pc:docMk/>
            <pc:sldMk cId="2899849284" sldId="2407"/>
            <ac:spMk id="3" creationId="{B47BD6FD-5D84-DF80-128E-47FBDE747794}"/>
          </ac:spMkLst>
        </pc:spChg>
      </pc:sldChg>
      <pc:sldChg chg="modSp add mod modNotesTx">
        <pc:chgData name="Leddy, Mark H." userId="d6ec4390-62ef-4e69-93d8-4c028999a3ed" providerId="ADAL" clId="{E3AC3084-5927-4E4B-B9C6-BF40076C8048}" dt="2023-07-09T18:56:28.873" v="20470"/>
        <pc:sldMkLst>
          <pc:docMk/>
          <pc:sldMk cId="1045597279" sldId="2408"/>
        </pc:sldMkLst>
        <pc:spChg chg="mod">
          <ac:chgData name="Leddy, Mark H." userId="d6ec4390-62ef-4e69-93d8-4c028999a3ed" providerId="ADAL" clId="{E3AC3084-5927-4E4B-B9C6-BF40076C8048}" dt="2023-07-08T19:32:43.075" v="12702" actId="14100"/>
          <ac:spMkLst>
            <pc:docMk/>
            <pc:sldMk cId="1045597279" sldId="2408"/>
            <ac:spMk id="3" creationId="{B47BD6FD-5D84-DF80-128E-47FBDE747794}"/>
          </ac:spMkLst>
        </pc:spChg>
      </pc:sldChg>
      <pc:sldChg chg="modSp add mod modNotesTx">
        <pc:chgData name="Leddy, Mark H." userId="d6ec4390-62ef-4e69-93d8-4c028999a3ed" providerId="ADAL" clId="{E3AC3084-5927-4E4B-B9C6-BF40076C8048}" dt="2023-07-09T18:57:25.269" v="20580" actId="20577"/>
        <pc:sldMkLst>
          <pc:docMk/>
          <pc:sldMk cId="164323136" sldId="2409"/>
        </pc:sldMkLst>
        <pc:spChg chg="mod">
          <ac:chgData name="Leddy, Mark H." userId="d6ec4390-62ef-4e69-93d8-4c028999a3ed" providerId="ADAL" clId="{E3AC3084-5927-4E4B-B9C6-BF40076C8048}" dt="2023-07-08T20:00:38.402" v="14467" actId="20577"/>
          <ac:spMkLst>
            <pc:docMk/>
            <pc:sldMk cId="164323136" sldId="2409"/>
            <ac:spMk id="2" creationId="{1AEF8F6D-04CD-29CE-0F1F-FB28144FC30D}"/>
          </ac:spMkLst>
        </pc:spChg>
        <pc:spChg chg="mod">
          <ac:chgData name="Leddy, Mark H." userId="d6ec4390-62ef-4e69-93d8-4c028999a3ed" providerId="ADAL" clId="{E3AC3084-5927-4E4B-B9C6-BF40076C8048}" dt="2023-07-08T19:57:24.888" v="14149" actId="14100"/>
          <ac:spMkLst>
            <pc:docMk/>
            <pc:sldMk cId="164323136" sldId="2409"/>
            <ac:spMk id="3" creationId="{B47BD6FD-5D84-DF80-128E-47FBDE747794}"/>
          </ac:spMkLst>
        </pc:spChg>
      </pc:sldChg>
      <pc:sldChg chg="modSp add mod modNotesTx">
        <pc:chgData name="Leddy, Mark H." userId="d6ec4390-62ef-4e69-93d8-4c028999a3ed" providerId="ADAL" clId="{E3AC3084-5927-4E4B-B9C6-BF40076C8048}" dt="2023-07-09T18:57:52.460" v="20616" actId="20577"/>
        <pc:sldMkLst>
          <pc:docMk/>
          <pc:sldMk cId="2262630570" sldId="2410"/>
        </pc:sldMkLst>
        <pc:spChg chg="mod">
          <ac:chgData name="Leddy, Mark H." userId="d6ec4390-62ef-4e69-93d8-4c028999a3ed" providerId="ADAL" clId="{E3AC3084-5927-4E4B-B9C6-BF40076C8048}" dt="2023-07-08T21:51:59.333" v="15643" actId="20577"/>
          <ac:spMkLst>
            <pc:docMk/>
            <pc:sldMk cId="2262630570" sldId="2410"/>
            <ac:spMk id="2" creationId="{674733D3-110D-C04B-5221-954E1E1FFB3F}"/>
          </ac:spMkLst>
        </pc:spChg>
        <pc:spChg chg="mod">
          <ac:chgData name="Leddy, Mark H." userId="d6ec4390-62ef-4e69-93d8-4c028999a3ed" providerId="ADAL" clId="{E3AC3084-5927-4E4B-B9C6-BF40076C8048}" dt="2023-07-08T22:00:41.030" v="16361" actId="20577"/>
          <ac:spMkLst>
            <pc:docMk/>
            <pc:sldMk cId="2262630570" sldId="2410"/>
            <ac:spMk id="3" creationId="{CE0B5B40-13E7-A5C9-5B91-5FD23371F645}"/>
          </ac:spMkLst>
        </pc:spChg>
      </pc:sldChg>
      <pc:sldChg chg="modSp add mod modNotesTx">
        <pc:chgData name="Leddy, Mark H." userId="d6ec4390-62ef-4e69-93d8-4c028999a3ed" providerId="ADAL" clId="{E3AC3084-5927-4E4B-B9C6-BF40076C8048}" dt="2023-07-09T18:58:32.937" v="20617"/>
        <pc:sldMkLst>
          <pc:docMk/>
          <pc:sldMk cId="3813954409" sldId="2411"/>
        </pc:sldMkLst>
        <pc:spChg chg="mod">
          <ac:chgData name="Leddy, Mark H." userId="d6ec4390-62ef-4e69-93d8-4c028999a3ed" providerId="ADAL" clId="{E3AC3084-5927-4E4B-B9C6-BF40076C8048}" dt="2023-07-08T22:02:03.909" v="16594" actId="20577"/>
          <ac:spMkLst>
            <pc:docMk/>
            <pc:sldMk cId="3813954409" sldId="2411"/>
            <ac:spMk id="2" creationId="{674733D3-110D-C04B-5221-954E1E1FFB3F}"/>
          </ac:spMkLst>
        </pc:spChg>
        <pc:spChg chg="mod">
          <ac:chgData name="Leddy, Mark H." userId="d6ec4390-62ef-4e69-93d8-4c028999a3ed" providerId="ADAL" clId="{E3AC3084-5927-4E4B-B9C6-BF40076C8048}" dt="2023-07-08T22:06:35.491" v="17052" actId="14100"/>
          <ac:spMkLst>
            <pc:docMk/>
            <pc:sldMk cId="3813954409" sldId="2411"/>
            <ac:spMk id="3" creationId="{CE0B5B40-13E7-A5C9-5B91-5FD23371F645}"/>
          </ac:spMkLst>
        </pc:spChg>
      </pc:sldChg>
      <pc:sldChg chg="modSp add mod modNotesTx">
        <pc:chgData name="Leddy, Mark H." userId="d6ec4390-62ef-4e69-93d8-4c028999a3ed" providerId="ADAL" clId="{E3AC3084-5927-4E4B-B9C6-BF40076C8048}" dt="2023-07-09T18:58:38.321" v="20618"/>
        <pc:sldMkLst>
          <pc:docMk/>
          <pc:sldMk cId="433827604" sldId="2412"/>
        </pc:sldMkLst>
        <pc:spChg chg="mod">
          <ac:chgData name="Leddy, Mark H." userId="d6ec4390-62ef-4e69-93d8-4c028999a3ed" providerId="ADAL" clId="{E3AC3084-5927-4E4B-B9C6-BF40076C8048}" dt="2023-07-08T22:11:48.515" v="17540" actId="20577"/>
          <ac:spMkLst>
            <pc:docMk/>
            <pc:sldMk cId="433827604" sldId="2412"/>
            <ac:spMk id="2" creationId="{674733D3-110D-C04B-5221-954E1E1FFB3F}"/>
          </ac:spMkLst>
        </pc:spChg>
        <pc:spChg chg="mod">
          <ac:chgData name="Leddy, Mark H." userId="d6ec4390-62ef-4e69-93d8-4c028999a3ed" providerId="ADAL" clId="{E3AC3084-5927-4E4B-B9C6-BF40076C8048}" dt="2023-07-08T22:18:04.369" v="18297" actId="20577"/>
          <ac:spMkLst>
            <pc:docMk/>
            <pc:sldMk cId="433827604" sldId="2412"/>
            <ac:spMk id="3" creationId="{CE0B5B40-13E7-A5C9-5B91-5FD23371F645}"/>
          </ac:spMkLst>
        </pc:spChg>
      </pc:sldChg>
      <pc:sldChg chg="modSp add mod modNotesTx">
        <pc:chgData name="Leddy, Mark H." userId="d6ec4390-62ef-4e69-93d8-4c028999a3ed" providerId="ADAL" clId="{E3AC3084-5927-4E4B-B9C6-BF40076C8048}" dt="2023-07-09T18:58:44.460" v="20619"/>
        <pc:sldMkLst>
          <pc:docMk/>
          <pc:sldMk cId="2606958300" sldId="2413"/>
        </pc:sldMkLst>
        <pc:spChg chg="mod">
          <ac:chgData name="Leddy, Mark H." userId="d6ec4390-62ef-4e69-93d8-4c028999a3ed" providerId="ADAL" clId="{E3AC3084-5927-4E4B-B9C6-BF40076C8048}" dt="2023-07-08T22:26:52.884" v="19045" actId="20577"/>
          <ac:spMkLst>
            <pc:docMk/>
            <pc:sldMk cId="2606958300" sldId="2413"/>
            <ac:spMk id="2" creationId="{674733D3-110D-C04B-5221-954E1E1FFB3F}"/>
          </ac:spMkLst>
        </pc:spChg>
        <pc:spChg chg="mod">
          <ac:chgData name="Leddy, Mark H." userId="d6ec4390-62ef-4e69-93d8-4c028999a3ed" providerId="ADAL" clId="{E3AC3084-5927-4E4B-B9C6-BF40076C8048}" dt="2023-07-08T22:26:34.237" v="19029" actId="20577"/>
          <ac:spMkLst>
            <pc:docMk/>
            <pc:sldMk cId="2606958300" sldId="2413"/>
            <ac:spMk id="3" creationId="{CE0B5B40-13E7-A5C9-5B91-5FD23371F645}"/>
          </ac:spMkLst>
        </pc:spChg>
      </pc:sldChg>
      <pc:sldChg chg="modSp add del mod">
        <pc:chgData name="Leddy, Mark H." userId="d6ec4390-62ef-4e69-93d8-4c028999a3ed" providerId="ADAL" clId="{E3AC3084-5927-4E4B-B9C6-BF40076C8048}" dt="2023-07-08T22:29:58.382" v="19196" actId="47"/>
        <pc:sldMkLst>
          <pc:docMk/>
          <pc:sldMk cId="2085095781" sldId="2414"/>
        </pc:sldMkLst>
        <pc:spChg chg="mod">
          <ac:chgData name="Leddy, Mark H." userId="d6ec4390-62ef-4e69-93d8-4c028999a3ed" providerId="ADAL" clId="{E3AC3084-5927-4E4B-B9C6-BF40076C8048}" dt="2023-07-08T22:21:59.321" v="18503" actId="20577"/>
          <ac:spMkLst>
            <pc:docMk/>
            <pc:sldMk cId="2085095781" sldId="2414"/>
            <ac:spMk id="2" creationId="{674733D3-110D-C04B-5221-954E1E1FFB3F}"/>
          </ac:spMkLst>
        </pc:spChg>
      </pc:sldChg>
      <pc:sldChg chg="modSp add mod modNotesTx">
        <pc:chgData name="Leddy, Mark H." userId="d6ec4390-62ef-4e69-93d8-4c028999a3ed" providerId="ADAL" clId="{E3AC3084-5927-4E4B-B9C6-BF40076C8048}" dt="2023-07-09T18:58:48.790" v="20620"/>
        <pc:sldMkLst>
          <pc:docMk/>
          <pc:sldMk cId="3604878033" sldId="2414"/>
        </pc:sldMkLst>
        <pc:spChg chg="mod">
          <ac:chgData name="Leddy, Mark H." userId="d6ec4390-62ef-4e69-93d8-4c028999a3ed" providerId="ADAL" clId="{E3AC3084-5927-4E4B-B9C6-BF40076C8048}" dt="2023-07-08T22:30:23.290" v="19230" actId="20577"/>
          <ac:spMkLst>
            <pc:docMk/>
            <pc:sldMk cId="3604878033" sldId="2414"/>
            <ac:spMk id="2" creationId="{674733D3-110D-C04B-5221-954E1E1FFB3F}"/>
          </ac:spMkLst>
        </pc:spChg>
        <pc:spChg chg="mod">
          <ac:chgData name="Leddy, Mark H." userId="d6ec4390-62ef-4e69-93d8-4c028999a3ed" providerId="ADAL" clId="{E3AC3084-5927-4E4B-B9C6-BF40076C8048}" dt="2023-07-08T22:36:38.837" v="19818" actId="20577"/>
          <ac:spMkLst>
            <pc:docMk/>
            <pc:sldMk cId="3604878033" sldId="2414"/>
            <ac:spMk id="3" creationId="{CE0B5B40-13E7-A5C9-5B91-5FD23371F645}"/>
          </ac:spMkLst>
        </pc:spChg>
      </pc:sldChg>
      <pc:sldChg chg="modSp add mod modNotesTx">
        <pc:chgData name="Leddy, Mark H." userId="d6ec4390-62ef-4e69-93d8-4c028999a3ed" providerId="ADAL" clId="{E3AC3084-5927-4E4B-B9C6-BF40076C8048}" dt="2023-07-09T18:58:53.861" v="20621"/>
        <pc:sldMkLst>
          <pc:docMk/>
          <pc:sldMk cId="138188413" sldId="2415"/>
        </pc:sldMkLst>
        <pc:spChg chg="mod">
          <ac:chgData name="Leddy, Mark H." userId="d6ec4390-62ef-4e69-93d8-4c028999a3ed" providerId="ADAL" clId="{E3AC3084-5927-4E4B-B9C6-BF40076C8048}" dt="2023-07-08T22:37:23.687" v="19860" actId="20577"/>
          <ac:spMkLst>
            <pc:docMk/>
            <pc:sldMk cId="138188413" sldId="2415"/>
            <ac:spMk id="2" creationId="{674733D3-110D-C04B-5221-954E1E1FFB3F}"/>
          </ac:spMkLst>
        </pc:spChg>
        <pc:spChg chg="mod">
          <ac:chgData name="Leddy, Mark H." userId="d6ec4390-62ef-4e69-93d8-4c028999a3ed" providerId="ADAL" clId="{E3AC3084-5927-4E4B-B9C6-BF40076C8048}" dt="2023-07-08T22:44:21.500" v="20442" actId="20577"/>
          <ac:spMkLst>
            <pc:docMk/>
            <pc:sldMk cId="138188413" sldId="2415"/>
            <ac:spMk id="3" creationId="{CE0B5B40-13E7-A5C9-5B91-5FD23371F645}"/>
          </ac:spMkLst>
        </pc:spChg>
      </pc:sldChg>
      <pc:sldChg chg="modSp mod modNotesTx">
        <pc:chgData name="Leddy, Mark H." userId="d6ec4390-62ef-4e69-93d8-4c028999a3ed" providerId="ADAL" clId="{E3AC3084-5927-4E4B-B9C6-BF40076C8048}" dt="2023-07-09T19:12:34.129" v="21399" actId="20577"/>
        <pc:sldMkLst>
          <pc:docMk/>
          <pc:sldMk cId="3039915397" sldId="2416"/>
        </pc:sldMkLst>
        <pc:spChg chg="mod">
          <ac:chgData name="Leddy, Mark H." userId="d6ec4390-62ef-4e69-93d8-4c028999a3ed" providerId="ADAL" clId="{E3AC3084-5927-4E4B-B9C6-BF40076C8048}" dt="2023-07-09T19:12:34.129" v="21399" actId="20577"/>
          <ac:spMkLst>
            <pc:docMk/>
            <pc:sldMk cId="3039915397" sldId="2416"/>
            <ac:spMk id="2" creationId="{674733D3-110D-C04B-5221-954E1E1FFB3F}"/>
          </ac:spMkLst>
        </pc:spChg>
      </pc:sldChg>
      <pc:sldChg chg="modSp add mod modNotesTx">
        <pc:chgData name="Leddy, Mark H." userId="d6ec4390-62ef-4e69-93d8-4c028999a3ed" providerId="ADAL" clId="{E3AC3084-5927-4E4B-B9C6-BF40076C8048}" dt="2023-07-09T19:31:04.050" v="22152" actId="20577"/>
        <pc:sldMkLst>
          <pc:docMk/>
          <pc:sldMk cId="3605823719" sldId="2417"/>
        </pc:sldMkLst>
        <pc:spChg chg="mod">
          <ac:chgData name="Leddy, Mark H." userId="d6ec4390-62ef-4e69-93d8-4c028999a3ed" providerId="ADAL" clId="{E3AC3084-5927-4E4B-B9C6-BF40076C8048}" dt="2023-07-09T19:12:49.649" v="21430" actId="20577"/>
          <ac:spMkLst>
            <pc:docMk/>
            <pc:sldMk cId="3605823719" sldId="2417"/>
            <ac:spMk id="2" creationId="{674733D3-110D-C04B-5221-954E1E1FFB3F}"/>
          </ac:spMkLst>
        </pc:spChg>
        <pc:spChg chg="mod">
          <ac:chgData name="Leddy, Mark H." userId="d6ec4390-62ef-4e69-93d8-4c028999a3ed" providerId="ADAL" clId="{E3AC3084-5927-4E4B-B9C6-BF40076C8048}" dt="2023-07-09T19:20:18.641" v="21484" actId="5793"/>
          <ac:spMkLst>
            <pc:docMk/>
            <pc:sldMk cId="3605823719" sldId="2417"/>
            <ac:spMk id="8" creationId="{909E2E9E-5A1F-DDF4-9108-808D7978DD75}"/>
          </ac:spMkLst>
        </pc:spChg>
      </pc:sldChg>
      <pc:sldChg chg="modSp add mod modNotesTx">
        <pc:chgData name="Leddy, Mark H." userId="d6ec4390-62ef-4e69-93d8-4c028999a3ed" providerId="ADAL" clId="{E3AC3084-5927-4E4B-B9C6-BF40076C8048}" dt="2023-07-09T19:31:48.618" v="22188" actId="20577"/>
        <pc:sldMkLst>
          <pc:docMk/>
          <pc:sldMk cId="63866796" sldId="2418"/>
        </pc:sldMkLst>
        <pc:spChg chg="mod">
          <ac:chgData name="Leddy, Mark H." userId="d6ec4390-62ef-4e69-93d8-4c028999a3ed" providerId="ADAL" clId="{E3AC3084-5927-4E4B-B9C6-BF40076C8048}" dt="2023-07-09T19:13:14.266" v="21462" actId="20577"/>
          <ac:spMkLst>
            <pc:docMk/>
            <pc:sldMk cId="63866796" sldId="2418"/>
            <ac:spMk id="2" creationId="{674733D3-110D-C04B-5221-954E1E1FFB3F}"/>
          </ac:spMkLst>
        </pc:spChg>
        <pc:spChg chg="mod">
          <ac:chgData name="Leddy, Mark H." userId="d6ec4390-62ef-4e69-93d8-4c028999a3ed" providerId="ADAL" clId="{E3AC3084-5927-4E4B-B9C6-BF40076C8048}" dt="2023-07-09T19:20:38.864" v="21488" actId="5793"/>
          <ac:spMkLst>
            <pc:docMk/>
            <pc:sldMk cId="63866796" sldId="2418"/>
            <ac:spMk id="8" creationId="{909E2E9E-5A1F-DDF4-9108-808D7978DD75}"/>
          </ac:spMkLst>
        </pc:spChg>
      </pc:sldChg>
      <pc:sldChg chg="modSp add mod modNotesTx">
        <pc:chgData name="Leddy, Mark H." userId="d6ec4390-62ef-4e69-93d8-4c028999a3ed" providerId="ADAL" clId="{E3AC3084-5927-4E4B-B9C6-BF40076C8048}" dt="2023-07-09T19:56:00.234" v="23924" actId="20577"/>
        <pc:sldMkLst>
          <pc:docMk/>
          <pc:sldMk cId="1403504644" sldId="2419"/>
        </pc:sldMkLst>
        <pc:spChg chg="mod">
          <ac:chgData name="Leddy, Mark H." userId="d6ec4390-62ef-4e69-93d8-4c028999a3ed" providerId="ADAL" clId="{E3AC3084-5927-4E4B-B9C6-BF40076C8048}" dt="2023-07-09T19:46:11.050" v="23242" actId="20577"/>
          <ac:spMkLst>
            <pc:docMk/>
            <pc:sldMk cId="1403504644" sldId="2419"/>
            <ac:spMk id="2" creationId="{674733D3-110D-C04B-5221-954E1E1FFB3F}"/>
          </ac:spMkLst>
        </pc:spChg>
        <pc:spChg chg="mod">
          <ac:chgData name="Leddy, Mark H." userId="d6ec4390-62ef-4e69-93d8-4c028999a3ed" providerId="ADAL" clId="{E3AC3084-5927-4E4B-B9C6-BF40076C8048}" dt="2023-07-09T19:52:46.139" v="23643" actId="20577"/>
          <ac:spMkLst>
            <pc:docMk/>
            <pc:sldMk cId="1403504644" sldId="2419"/>
            <ac:spMk id="8" creationId="{909E2E9E-5A1F-DDF4-9108-808D7978DD75}"/>
          </ac:spMkLst>
        </pc:spChg>
      </pc:sldChg>
      <pc:sldChg chg="modSp add mod modNotesTx">
        <pc:chgData name="Leddy, Mark H." userId="d6ec4390-62ef-4e69-93d8-4c028999a3ed" providerId="ADAL" clId="{E3AC3084-5927-4E4B-B9C6-BF40076C8048}" dt="2023-07-09T19:35:45.744" v="22509" actId="5793"/>
        <pc:sldMkLst>
          <pc:docMk/>
          <pc:sldMk cId="4096645998" sldId="2420"/>
        </pc:sldMkLst>
        <pc:spChg chg="mod">
          <ac:chgData name="Leddy, Mark H." userId="d6ec4390-62ef-4e69-93d8-4c028999a3ed" providerId="ADAL" clId="{E3AC3084-5927-4E4B-B9C6-BF40076C8048}" dt="2023-07-09T19:27:14.575" v="21997" actId="20577"/>
          <ac:spMkLst>
            <pc:docMk/>
            <pc:sldMk cId="4096645998" sldId="2420"/>
            <ac:spMk id="2" creationId="{674733D3-110D-C04B-5221-954E1E1FFB3F}"/>
          </ac:spMkLst>
        </pc:spChg>
        <pc:spChg chg="mod">
          <ac:chgData name="Leddy, Mark H." userId="d6ec4390-62ef-4e69-93d8-4c028999a3ed" providerId="ADAL" clId="{E3AC3084-5927-4E4B-B9C6-BF40076C8048}" dt="2023-07-09T19:27:31.873" v="22000"/>
          <ac:spMkLst>
            <pc:docMk/>
            <pc:sldMk cId="4096645998" sldId="2420"/>
            <ac:spMk id="8" creationId="{909E2E9E-5A1F-DDF4-9108-808D7978DD75}"/>
          </ac:spMkLst>
        </pc:spChg>
      </pc:sldChg>
      <pc:sldChg chg="modSp add mod modNotesTx">
        <pc:chgData name="Leddy, Mark H." userId="d6ec4390-62ef-4e69-93d8-4c028999a3ed" providerId="ADAL" clId="{E3AC3084-5927-4E4B-B9C6-BF40076C8048}" dt="2023-07-09T19:58:16.419" v="24032" actId="20577"/>
        <pc:sldMkLst>
          <pc:docMk/>
          <pc:sldMk cId="3257482318" sldId="2421"/>
        </pc:sldMkLst>
        <pc:spChg chg="mod">
          <ac:chgData name="Leddy, Mark H." userId="d6ec4390-62ef-4e69-93d8-4c028999a3ed" providerId="ADAL" clId="{E3AC3084-5927-4E4B-B9C6-BF40076C8048}" dt="2023-07-09T19:46:19.285" v="23253" actId="20577"/>
          <ac:spMkLst>
            <pc:docMk/>
            <pc:sldMk cId="3257482318" sldId="2421"/>
            <ac:spMk id="2" creationId="{674733D3-110D-C04B-5221-954E1E1FFB3F}"/>
          </ac:spMkLst>
        </pc:spChg>
        <pc:spChg chg="mod">
          <ac:chgData name="Leddy, Mark H." userId="d6ec4390-62ef-4e69-93d8-4c028999a3ed" providerId="ADAL" clId="{E3AC3084-5927-4E4B-B9C6-BF40076C8048}" dt="2023-07-09T19:58:16.419" v="24032" actId="20577"/>
          <ac:spMkLst>
            <pc:docMk/>
            <pc:sldMk cId="3257482318" sldId="2421"/>
            <ac:spMk id="8" creationId="{909E2E9E-5A1F-DDF4-9108-808D7978DD75}"/>
          </ac:spMkLst>
        </pc:spChg>
      </pc:sldChg>
      <pc:sldChg chg="modSp add mod ord modNotesTx">
        <pc:chgData name="Leddy, Mark H." userId="d6ec4390-62ef-4e69-93d8-4c028999a3ed" providerId="ADAL" clId="{E3AC3084-5927-4E4B-B9C6-BF40076C8048}" dt="2023-07-09T21:30:32.675" v="27605" actId="20577"/>
        <pc:sldMkLst>
          <pc:docMk/>
          <pc:sldMk cId="1355936079" sldId="2422"/>
        </pc:sldMkLst>
        <pc:spChg chg="mod">
          <ac:chgData name="Leddy, Mark H." userId="d6ec4390-62ef-4e69-93d8-4c028999a3ed" providerId="ADAL" clId="{E3AC3084-5927-4E4B-B9C6-BF40076C8048}" dt="2023-07-09T21:04:10.176" v="25285"/>
          <ac:spMkLst>
            <pc:docMk/>
            <pc:sldMk cId="1355936079" sldId="2422"/>
            <ac:spMk id="2" creationId="{133A1CA2-0D0D-879F-718C-754A6F1DC8A1}"/>
          </ac:spMkLst>
        </pc:spChg>
        <pc:spChg chg="mod">
          <ac:chgData name="Leddy, Mark H." userId="d6ec4390-62ef-4e69-93d8-4c028999a3ed" providerId="ADAL" clId="{E3AC3084-5927-4E4B-B9C6-BF40076C8048}" dt="2023-07-09T21:13:41.472" v="26000" actId="20577"/>
          <ac:spMkLst>
            <pc:docMk/>
            <pc:sldMk cId="1355936079" sldId="2422"/>
            <ac:spMk id="3" creationId="{3DAEAC1B-6637-D2F5-4E16-EE58C1550293}"/>
          </ac:spMkLst>
        </pc:spChg>
      </pc:sldChg>
      <pc:sldChg chg="modSp add mod modNotesTx">
        <pc:chgData name="Leddy, Mark H." userId="d6ec4390-62ef-4e69-93d8-4c028999a3ed" providerId="ADAL" clId="{E3AC3084-5927-4E4B-B9C6-BF40076C8048}" dt="2023-07-09T21:30:23.872" v="27601" actId="20577"/>
        <pc:sldMkLst>
          <pc:docMk/>
          <pc:sldMk cId="501620637" sldId="2423"/>
        </pc:sldMkLst>
        <pc:spChg chg="mod">
          <ac:chgData name="Leddy, Mark H." userId="d6ec4390-62ef-4e69-93d8-4c028999a3ed" providerId="ADAL" clId="{E3AC3084-5927-4E4B-B9C6-BF40076C8048}" dt="2023-07-09T21:16:17.140" v="26351" actId="20577"/>
          <ac:spMkLst>
            <pc:docMk/>
            <pc:sldMk cId="501620637" sldId="2423"/>
            <ac:spMk id="2" creationId="{133A1CA2-0D0D-879F-718C-754A6F1DC8A1}"/>
          </ac:spMkLst>
        </pc:spChg>
        <pc:spChg chg="mod">
          <ac:chgData name="Leddy, Mark H." userId="d6ec4390-62ef-4e69-93d8-4c028999a3ed" providerId="ADAL" clId="{E3AC3084-5927-4E4B-B9C6-BF40076C8048}" dt="2023-07-09T21:21:35.836" v="26937" actId="27636"/>
          <ac:spMkLst>
            <pc:docMk/>
            <pc:sldMk cId="501620637" sldId="2423"/>
            <ac:spMk id="3" creationId="{3DAEAC1B-6637-D2F5-4E16-EE58C1550293}"/>
          </ac:spMkLst>
        </pc:spChg>
      </pc:sldChg>
      <pc:sldChg chg="modSp add mod modNotesTx">
        <pc:chgData name="Leddy, Mark H." userId="d6ec4390-62ef-4e69-93d8-4c028999a3ed" providerId="ADAL" clId="{E3AC3084-5927-4E4B-B9C6-BF40076C8048}" dt="2023-07-09T21:51:11.625" v="28832" actId="20577"/>
        <pc:sldMkLst>
          <pc:docMk/>
          <pc:sldMk cId="3160983406" sldId="2424"/>
        </pc:sldMkLst>
        <pc:spChg chg="mod">
          <ac:chgData name="Leddy, Mark H." userId="d6ec4390-62ef-4e69-93d8-4c028999a3ed" providerId="ADAL" clId="{E3AC3084-5927-4E4B-B9C6-BF40076C8048}" dt="2023-07-09T21:42:00.384" v="28067" actId="20577"/>
          <ac:spMkLst>
            <pc:docMk/>
            <pc:sldMk cId="3160983406" sldId="2424"/>
            <ac:spMk id="2" creationId="{133A1CA2-0D0D-879F-718C-754A6F1DC8A1}"/>
          </ac:spMkLst>
        </pc:spChg>
        <pc:spChg chg="mod">
          <ac:chgData name="Leddy, Mark H." userId="d6ec4390-62ef-4e69-93d8-4c028999a3ed" providerId="ADAL" clId="{E3AC3084-5927-4E4B-B9C6-BF40076C8048}" dt="2023-07-09T21:47:37.217" v="28541" actId="20577"/>
          <ac:spMkLst>
            <pc:docMk/>
            <pc:sldMk cId="3160983406" sldId="2424"/>
            <ac:spMk id="3" creationId="{3DAEAC1B-6637-D2F5-4E16-EE58C1550293}"/>
          </ac:spMkLst>
        </pc:spChg>
      </pc:sldChg>
      <pc:sldChg chg="add del">
        <pc:chgData name="Leddy, Mark H." userId="d6ec4390-62ef-4e69-93d8-4c028999a3ed" providerId="ADAL" clId="{E3AC3084-5927-4E4B-B9C6-BF40076C8048}" dt="2023-07-09T21:51:38.741" v="28833" actId="47"/>
        <pc:sldMkLst>
          <pc:docMk/>
          <pc:sldMk cId="2477871477" sldId="2425"/>
        </pc:sldMkLst>
      </pc:sldChg>
      <pc:sldChg chg="modSp add mod modNotesTx">
        <pc:chgData name="Leddy, Mark H." userId="d6ec4390-62ef-4e69-93d8-4c028999a3ed" providerId="ADAL" clId="{E3AC3084-5927-4E4B-B9C6-BF40076C8048}" dt="2023-07-09T23:37:56.662" v="30034" actId="20577"/>
        <pc:sldMkLst>
          <pc:docMk/>
          <pc:sldMk cId="1826019723" sldId="2426"/>
        </pc:sldMkLst>
        <pc:spChg chg="mod">
          <ac:chgData name="Leddy, Mark H." userId="d6ec4390-62ef-4e69-93d8-4c028999a3ed" providerId="ADAL" clId="{E3AC3084-5927-4E4B-B9C6-BF40076C8048}" dt="2023-07-09T21:52:02.702" v="28838"/>
          <ac:spMkLst>
            <pc:docMk/>
            <pc:sldMk cId="1826019723" sldId="2426"/>
            <ac:spMk id="2" creationId="{133A1CA2-0D0D-879F-718C-754A6F1DC8A1}"/>
          </ac:spMkLst>
        </pc:spChg>
        <pc:spChg chg="mod">
          <ac:chgData name="Leddy, Mark H." userId="d6ec4390-62ef-4e69-93d8-4c028999a3ed" providerId="ADAL" clId="{E3AC3084-5927-4E4B-B9C6-BF40076C8048}" dt="2023-07-09T21:57:01.935" v="29341" actId="20577"/>
          <ac:spMkLst>
            <pc:docMk/>
            <pc:sldMk cId="1826019723" sldId="2426"/>
            <ac:spMk id="3" creationId="{3DAEAC1B-6637-D2F5-4E16-EE58C1550293}"/>
          </ac:spMkLst>
        </pc:spChg>
      </pc:sldChg>
      <pc:sldChg chg="modSp add mod ord modNotesTx">
        <pc:chgData name="Leddy, Mark H." userId="d6ec4390-62ef-4e69-93d8-4c028999a3ed" providerId="ADAL" clId="{E3AC3084-5927-4E4B-B9C6-BF40076C8048}" dt="2023-07-09T21:40:14.006" v="28035" actId="6549"/>
        <pc:sldMkLst>
          <pc:docMk/>
          <pc:sldMk cId="307758862" sldId="2427"/>
        </pc:sldMkLst>
        <pc:spChg chg="mod">
          <ac:chgData name="Leddy, Mark H." userId="d6ec4390-62ef-4e69-93d8-4c028999a3ed" providerId="ADAL" clId="{E3AC3084-5927-4E4B-B9C6-BF40076C8048}" dt="2023-07-09T21:26:40.158" v="27323" actId="20577"/>
          <ac:spMkLst>
            <pc:docMk/>
            <pc:sldMk cId="307758862" sldId="2427"/>
            <ac:spMk id="2" creationId="{133A1CA2-0D0D-879F-718C-754A6F1DC8A1}"/>
          </ac:spMkLst>
        </pc:spChg>
        <pc:spChg chg="mod">
          <ac:chgData name="Leddy, Mark H." userId="d6ec4390-62ef-4e69-93d8-4c028999a3ed" providerId="ADAL" clId="{E3AC3084-5927-4E4B-B9C6-BF40076C8048}" dt="2023-07-09T21:29:02.995" v="27573" actId="20577"/>
          <ac:spMkLst>
            <pc:docMk/>
            <pc:sldMk cId="307758862" sldId="2427"/>
            <ac:spMk id="3" creationId="{3DAEAC1B-6637-D2F5-4E16-EE58C1550293}"/>
          </ac:spMkLst>
        </pc:spChg>
      </pc:sldChg>
      <pc:sldChg chg="modSp new mod ord modNotesTx">
        <pc:chgData name="Leddy, Mark H." userId="d6ec4390-62ef-4e69-93d8-4c028999a3ed" providerId="ADAL" clId="{E3AC3084-5927-4E4B-B9C6-BF40076C8048}" dt="2023-07-09T23:39:07.916" v="30169" actId="313"/>
        <pc:sldMkLst>
          <pc:docMk/>
          <pc:sldMk cId="1286493658" sldId="2428"/>
        </pc:sldMkLst>
        <pc:spChg chg="mod">
          <ac:chgData name="Leddy, Mark H." userId="d6ec4390-62ef-4e69-93d8-4c028999a3ed" providerId="ADAL" clId="{E3AC3084-5927-4E4B-B9C6-BF40076C8048}" dt="2023-07-09T23:35:30.296" v="29804" actId="113"/>
          <ac:spMkLst>
            <pc:docMk/>
            <pc:sldMk cId="1286493658" sldId="2428"/>
            <ac:spMk id="2" creationId="{EEF1F16F-1675-6D45-69BA-A31D27F37AA1}"/>
          </ac:spMkLst>
        </pc:spChg>
        <pc:spChg chg="mod">
          <ac:chgData name="Leddy, Mark H." userId="d6ec4390-62ef-4e69-93d8-4c028999a3ed" providerId="ADAL" clId="{E3AC3084-5927-4E4B-B9C6-BF40076C8048}" dt="2023-07-09T23:35:50.784" v="29813" actId="403"/>
          <ac:spMkLst>
            <pc:docMk/>
            <pc:sldMk cId="1286493658" sldId="2428"/>
            <ac:spMk id="3" creationId="{579E3DDE-D52D-6212-8E2D-7BD1FA7D992B}"/>
          </ac:spMkLst>
        </pc:spChg>
      </pc:sldChg>
      <pc:sldChg chg="add modNotesTx">
        <pc:chgData name="Leddy, Mark H." userId="d6ec4390-62ef-4e69-93d8-4c028999a3ed" providerId="ADAL" clId="{E3AC3084-5927-4E4B-B9C6-BF40076C8048}" dt="2023-07-10T00:01:33.409" v="31437" actId="20577"/>
        <pc:sldMkLst>
          <pc:docMk/>
          <pc:sldMk cId="330918117" sldId="2429"/>
        </pc:sldMkLst>
      </pc:sldChg>
      <pc:sldMasterChg chg="del delSldLayout">
        <pc:chgData name="Leddy, Mark H." userId="d6ec4390-62ef-4e69-93d8-4c028999a3ed" providerId="ADAL" clId="{E3AC3084-5927-4E4B-B9C6-BF40076C8048}" dt="2023-07-05T13:26:46.364" v="1761" actId="2696"/>
        <pc:sldMasterMkLst>
          <pc:docMk/>
          <pc:sldMasterMk cId="2651956314" sldId="2147483673"/>
        </pc:sldMasterMkLst>
        <pc:sldLayoutChg chg="del">
          <pc:chgData name="Leddy, Mark H." userId="d6ec4390-62ef-4e69-93d8-4c028999a3ed" providerId="ADAL" clId="{E3AC3084-5927-4E4B-B9C6-BF40076C8048}" dt="2023-07-05T13:26:46.364" v="1761" actId="2696"/>
          <pc:sldLayoutMkLst>
            <pc:docMk/>
            <pc:sldMasterMk cId="2651956314" sldId="2147483673"/>
            <pc:sldLayoutMk cId="2226515121" sldId="2147483674"/>
          </pc:sldLayoutMkLst>
        </pc:sldLayoutChg>
        <pc:sldLayoutChg chg="del">
          <pc:chgData name="Leddy, Mark H." userId="d6ec4390-62ef-4e69-93d8-4c028999a3ed" providerId="ADAL" clId="{E3AC3084-5927-4E4B-B9C6-BF40076C8048}" dt="2023-07-05T13:26:46.364" v="1761" actId="2696"/>
          <pc:sldLayoutMkLst>
            <pc:docMk/>
            <pc:sldMasterMk cId="2651956314" sldId="2147483673"/>
            <pc:sldLayoutMk cId="3002122550" sldId="2147483675"/>
          </pc:sldLayoutMkLst>
        </pc:sldLayoutChg>
        <pc:sldLayoutChg chg="del">
          <pc:chgData name="Leddy, Mark H." userId="d6ec4390-62ef-4e69-93d8-4c028999a3ed" providerId="ADAL" clId="{E3AC3084-5927-4E4B-B9C6-BF40076C8048}" dt="2023-07-05T13:26:46.364" v="1761" actId="2696"/>
          <pc:sldLayoutMkLst>
            <pc:docMk/>
            <pc:sldMasterMk cId="2651956314" sldId="2147483673"/>
            <pc:sldLayoutMk cId="4036614897" sldId="2147483676"/>
          </pc:sldLayoutMkLst>
        </pc:sldLayoutChg>
        <pc:sldLayoutChg chg="del">
          <pc:chgData name="Leddy, Mark H." userId="d6ec4390-62ef-4e69-93d8-4c028999a3ed" providerId="ADAL" clId="{E3AC3084-5927-4E4B-B9C6-BF40076C8048}" dt="2023-07-05T13:26:46.364" v="1761" actId="2696"/>
          <pc:sldLayoutMkLst>
            <pc:docMk/>
            <pc:sldMasterMk cId="2651956314" sldId="2147483673"/>
            <pc:sldLayoutMk cId="383249083" sldId="2147483677"/>
          </pc:sldLayoutMkLst>
        </pc:sldLayoutChg>
        <pc:sldLayoutChg chg="del">
          <pc:chgData name="Leddy, Mark H." userId="d6ec4390-62ef-4e69-93d8-4c028999a3ed" providerId="ADAL" clId="{E3AC3084-5927-4E4B-B9C6-BF40076C8048}" dt="2023-07-05T13:26:46.364" v="1761" actId="2696"/>
          <pc:sldLayoutMkLst>
            <pc:docMk/>
            <pc:sldMasterMk cId="2651956314" sldId="2147483673"/>
            <pc:sldLayoutMk cId="1471319451" sldId="2147483678"/>
          </pc:sldLayoutMkLst>
        </pc:sldLayoutChg>
      </pc:sldMasterChg>
    </pc:docChg>
  </pc:docChgLst>
  <pc:docChgLst>
    <pc:chgData name="Leddy, Mark H." userId="d6ec4390-62ef-4e69-93d8-4c028999a3ed" providerId="ADAL" clId="{D8F25D46-4BEA-4BEF-8571-17D2AF67220D}"/>
    <pc:docChg chg="undo redo custSel addSld delSld modSld sldOrd">
      <pc:chgData name="Leddy, Mark H." userId="d6ec4390-62ef-4e69-93d8-4c028999a3ed" providerId="ADAL" clId="{D8F25D46-4BEA-4BEF-8571-17D2AF67220D}" dt="2023-07-12T18:30:17.152" v="2481" actId="20577"/>
      <pc:docMkLst>
        <pc:docMk/>
      </pc:docMkLst>
      <pc:sldChg chg="modNotesTx">
        <pc:chgData name="Leddy, Mark H." userId="d6ec4390-62ef-4e69-93d8-4c028999a3ed" providerId="ADAL" clId="{D8F25D46-4BEA-4BEF-8571-17D2AF67220D}" dt="2023-07-12T16:26:17.770" v="1288" actId="20577"/>
        <pc:sldMkLst>
          <pc:docMk/>
          <pc:sldMk cId="515787241" sldId="2376"/>
        </pc:sldMkLst>
      </pc:sldChg>
      <pc:sldChg chg="ord modNotesTx">
        <pc:chgData name="Leddy, Mark H." userId="d6ec4390-62ef-4e69-93d8-4c028999a3ed" providerId="ADAL" clId="{D8F25D46-4BEA-4BEF-8571-17D2AF67220D}" dt="2023-07-12T18:30:09.215" v="2479" actId="20577"/>
        <pc:sldMkLst>
          <pc:docMk/>
          <pc:sldMk cId="1225310475" sldId="2379"/>
        </pc:sldMkLst>
      </pc:sldChg>
      <pc:sldChg chg="modNotesTx">
        <pc:chgData name="Leddy, Mark H." userId="d6ec4390-62ef-4e69-93d8-4c028999a3ed" providerId="ADAL" clId="{D8F25D46-4BEA-4BEF-8571-17D2AF67220D}" dt="2023-07-12T18:29:04.887" v="2437" actId="20577"/>
        <pc:sldMkLst>
          <pc:docMk/>
          <pc:sldMk cId="995227851" sldId="2380"/>
        </pc:sldMkLst>
      </pc:sldChg>
      <pc:sldChg chg="del modNotesTx">
        <pc:chgData name="Leddy, Mark H." userId="d6ec4390-62ef-4e69-93d8-4c028999a3ed" providerId="ADAL" clId="{D8F25D46-4BEA-4BEF-8571-17D2AF67220D}" dt="2023-07-12T16:01:55.844" v="1067" actId="47"/>
        <pc:sldMkLst>
          <pc:docMk/>
          <pc:sldMk cId="2094804729" sldId="2384"/>
        </pc:sldMkLst>
      </pc:sldChg>
      <pc:sldChg chg="modNotesTx">
        <pc:chgData name="Leddy, Mark H." userId="d6ec4390-62ef-4e69-93d8-4c028999a3ed" providerId="ADAL" clId="{D8F25D46-4BEA-4BEF-8571-17D2AF67220D}" dt="2023-07-12T18:22:32.137" v="2116" actId="20577"/>
        <pc:sldMkLst>
          <pc:docMk/>
          <pc:sldMk cId="64183112" sldId="2385"/>
        </pc:sldMkLst>
      </pc:sldChg>
      <pc:sldChg chg="modSp mod modNotesTx">
        <pc:chgData name="Leddy, Mark H." userId="d6ec4390-62ef-4e69-93d8-4c028999a3ed" providerId="ADAL" clId="{D8F25D46-4BEA-4BEF-8571-17D2AF67220D}" dt="2023-07-12T18:23:19.674" v="2146" actId="20577"/>
        <pc:sldMkLst>
          <pc:docMk/>
          <pc:sldMk cId="2676555470" sldId="2386"/>
        </pc:sldMkLst>
        <pc:spChg chg="mod">
          <ac:chgData name="Leddy, Mark H." userId="d6ec4390-62ef-4e69-93d8-4c028999a3ed" providerId="ADAL" clId="{D8F25D46-4BEA-4BEF-8571-17D2AF67220D}" dt="2023-07-12T18:12:08.342" v="2050" actId="14100"/>
          <ac:spMkLst>
            <pc:docMk/>
            <pc:sldMk cId="2676555470" sldId="2386"/>
            <ac:spMk id="3" creationId="{44FDF364-25B6-F84F-B98E-206D038E497A}"/>
          </ac:spMkLst>
        </pc:spChg>
      </pc:sldChg>
      <pc:sldChg chg="modSp mod modNotesTx">
        <pc:chgData name="Leddy, Mark H." userId="d6ec4390-62ef-4e69-93d8-4c028999a3ed" providerId="ADAL" clId="{D8F25D46-4BEA-4BEF-8571-17D2AF67220D}" dt="2023-07-12T18:24:51.359" v="2189" actId="20577"/>
        <pc:sldMkLst>
          <pc:docMk/>
          <pc:sldMk cId="3401206303" sldId="2393"/>
        </pc:sldMkLst>
        <pc:spChg chg="mod">
          <ac:chgData name="Leddy, Mark H." userId="d6ec4390-62ef-4e69-93d8-4c028999a3ed" providerId="ADAL" clId="{D8F25D46-4BEA-4BEF-8571-17D2AF67220D}" dt="2023-07-12T16:04:42.939" v="1166" actId="20577"/>
          <ac:spMkLst>
            <pc:docMk/>
            <pc:sldMk cId="3401206303" sldId="2393"/>
            <ac:spMk id="2" creationId="{1AEF8F6D-04CD-29CE-0F1F-FB28144FC30D}"/>
          </ac:spMkLst>
        </pc:spChg>
      </pc:sldChg>
      <pc:sldChg chg="modNotesTx">
        <pc:chgData name="Leddy, Mark H." userId="d6ec4390-62ef-4e69-93d8-4c028999a3ed" providerId="ADAL" clId="{D8F25D46-4BEA-4BEF-8571-17D2AF67220D}" dt="2023-07-12T18:27:58.031" v="2362" actId="20577"/>
        <pc:sldMkLst>
          <pc:docMk/>
          <pc:sldMk cId="2995468539" sldId="2399"/>
        </pc:sldMkLst>
      </pc:sldChg>
      <pc:sldChg chg="modSp mod modNotesTx">
        <pc:chgData name="Leddy, Mark H." userId="d6ec4390-62ef-4e69-93d8-4c028999a3ed" providerId="ADAL" clId="{D8F25D46-4BEA-4BEF-8571-17D2AF67220D}" dt="2023-07-12T18:22:41.929" v="2126" actId="20577"/>
        <pc:sldMkLst>
          <pc:docMk/>
          <pc:sldMk cId="1022149117" sldId="2400"/>
        </pc:sldMkLst>
        <pc:spChg chg="mod">
          <ac:chgData name="Leddy, Mark H." userId="d6ec4390-62ef-4e69-93d8-4c028999a3ed" providerId="ADAL" clId="{D8F25D46-4BEA-4BEF-8571-17D2AF67220D}" dt="2023-07-12T16:03:18.657" v="1104" actId="20577"/>
          <ac:spMkLst>
            <pc:docMk/>
            <pc:sldMk cId="1022149117" sldId="2400"/>
            <ac:spMk id="2" creationId="{674733D3-110D-C04B-5221-954E1E1FFB3F}"/>
          </ac:spMkLst>
        </pc:spChg>
      </pc:sldChg>
      <pc:sldChg chg="modSp mod modNotesTx">
        <pc:chgData name="Leddy, Mark H." userId="d6ec4390-62ef-4e69-93d8-4c028999a3ed" providerId="ADAL" clId="{D8F25D46-4BEA-4BEF-8571-17D2AF67220D}" dt="2023-07-12T18:23:10.425" v="2136" actId="20577"/>
        <pc:sldMkLst>
          <pc:docMk/>
          <pc:sldMk cId="1276075897" sldId="2401"/>
        </pc:sldMkLst>
        <pc:spChg chg="mod">
          <ac:chgData name="Leddy, Mark H." userId="d6ec4390-62ef-4e69-93d8-4c028999a3ed" providerId="ADAL" clId="{D8F25D46-4BEA-4BEF-8571-17D2AF67220D}" dt="2023-07-12T16:03:23.479" v="1106" actId="20577"/>
          <ac:spMkLst>
            <pc:docMk/>
            <pc:sldMk cId="1276075897" sldId="2401"/>
            <ac:spMk id="2" creationId="{674733D3-110D-C04B-5221-954E1E1FFB3F}"/>
          </ac:spMkLst>
        </pc:spChg>
      </pc:sldChg>
      <pc:sldChg chg="modSp mod modNotesTx">
        <pc:chgData name="Leddy, Mark H." userId="d6ec4390-62ef-4e69-93d8-4c028999a3ed" providerId="ADAL" clId="{D8F25D46-4BEA-4BEF-8571-17D2AF67220D}" dt="2023-07-12T18:24:14.008" v="2167" actId="20577"/>
        <pc:sldMkLst>
          <pc:docMk/>
          <pc:sldMk cId="2637884550" sldId="2403"/>
        </pc:sldMkLst>
        <pc:spChg chg="mod">
          <ac:chgData name="Leddy, Mark H." userId="d6ec4390-62ef-4e69-93d8-4c028999a3ed" providerId="ADAL" clId="{D8F25D46-4BEA-4BEF-8571-17D2AF67220D}" dt="2023-07-12T16:34:02.113" v="1381" actId="20577"/>
          <ac:spMkLst>
            <pc:docMk/>
            <pc:sldMk cId="2637884550" sldId="2403"/>
            <ac:spMk id="2" creationId="{C5A7D652-BB68-5BE3-7051-8DC90BD30301}"/>
          </ac:spMkLst>
        </pc:spChg>
      </pc:sldChg>
      <pc:sldChg chg="modSp mod modNotesTx">
        <pc:chgData name="Leddy, Mark H." userId="d6ec4390-62ef-4e69-93d8-4c028999a3ed" providerId="ADAL" clId="{D8F25D46-4BEA-4BEF-8571-17D2AF67220D}" dt="2023-07-12T18:23:38.137" v="2157" actId="6549"/>
        <pc:sldMkLst>
          <pc:docMk/>
          <pc:sldMk cId="2837860677" sldId="2405"/>
        </pc:sldMkLst>
        <pc:spChg chg="mod">
          <ac:chgData name="Leddy, Mark H." userId="d6ec4390-62ef-4e69-93d8-4c028999a3ed" providerId="ADAL" clId="{D8F25D46-4BEA-4BEF-8571-17D2AF67220D}" dt="2023-07-12T16:04:12.150" v="1149" actId="20577"/>
          <ac:spMkLst>
            <pc:docMk/>
            <pc:sldMk cId="2837860677" sldId="2405"/>
            <ac:spMk id="2" creationId="{7A466D2E-EDAE-B62E-C682-D88ECB904E50}"/>
          </ac:spMkLst>
        </pc:spChg>
      </pc:sldChg>
      <pc:sldChg chg="modSp mod modNotesTx">
        <pc:chgData name="Leddy, Mark H." userId="d6ec4390-62ef-4e69-93d8-4c028999a3ed" providerId="ADAL" clId="{D8F25D46-4BEA-4BEF-8571-17D2AF67220D}" dt="2023-07-12T18:24:26.786" v="2177" actId="20577"/>
        <pc:sldMkLst>
          <pc:docMk/>
          <pc:sldMk cId="3363769758" sldId="2406"/>
        </pc:sldMkLst>
        <pc:spChg chg="mod">
          <ac:chgData name="Leddy, Mark H." userId="d6ec4390-62ef-4e69-93d8-4c028999a3ed" providerId="ADAL" clId="{D8F25D46-4BEA-4BEF-8571-17D2AF67220D}" dt="2023-07-12T18:18:01.473" v="2103" actId="20577"/>
          <ac:spMkLst>
            <pc:docMk/>
            <pc:sldMk cId="3363769758" sldId="2406"/>
            <ac:spMk id="3" creationId="{44FDF364-25B6-F84F-B98E-206D038E497A}"/>
          </ac:spMkLst>
        </pc:spChg>
      </pc:sldChg>
      <pc:sldChg chg="modNotesTx">
        <pc:chgData name="Leddy, Mark H." userId="d6ec4390-62ef-4e69-93d8-4c028999a3ed" providerId="ADAL" clId="{D8F25D46-4BEA-4BEF-8571-17D2AF67220D}" dt="2023-07-12T18:25:05.770" v="2201" actId="20577"/>
        <pc:sldMkLst>
          <pc:docMk/>
          <pc:sldMk cId="2899849284" sldId="2407"/>
        </pc:sldMkLst>
      </pc:sldChg>
      <pc:sldChg chg="modNotesTx">
        <pc:chgData name="Leddy, Mark H." userId="d6ec4390-62ef-4e69-93d8-4c028999a3ed" providerId="ADAL" clId="{D8F25D46-4BEA-4BEF-8571-17D2AF67220D}" dt="2023-07-12T18:25:14.570" v="2213" actId="20577"/>
        <pc:sldMkLst>
          <pc:docMk/>
          <pc:sldMk cId="1045597279" sldId="2408"/>
        </pc:sldMkLst>
      </pc:sldChg>
      <pc:sldChg chg="modNotesTx">
        <pc:chgData name="Leddy, Mark H." userId="d6ec4390-62ef-4e69-93d8-4c028999a3ed" providerId="ADAL" clId="{D8F25D46-4BEA-4BEF-8571-17D2AF67220D}" dt="2023-07-12T18:25:24.442" v="2225" actId="20577"/>
        <pc:sldMkLst>
          <pc:docMk/>
          <pc:sldMk cId="164323136" sldId="2409"/>
        </pc:sldMkLst>
      </pc:sldChg>
      <pc:sldChg chg="modNotesTx">
        <pc:chgData name="Leddy, Mark H." userId="d6ec4390-62ef-4e69-93d8-4c028999a3ed" providerId="ADAL" clId="{D8F25D46-4BEA-4BEF-8571-17D2AF67220D}" dt="2023-07-12T18:25:36.480" v="2237" actId="20577"/>
        <pc:sldMkLst>
          <pc:docMk/>
          <pc:sldMk cId="2262630570" sldId="2410"/>
        </pc:sldMkLst>
      </pc:sldChg>
      <pc:sldChg chg="modNotesTx">
        <pc:chgData name="Leddy, Mark H." userId="d6ec4390-62ef-4e69-93d8-4c028999a3ed" providerId="ADAL" clId="{D8F25D46-4BEA-4BEF-8571-17D2AF67220D}" dt="2023-07-12T18:25:53.888" v="2251" actId="20577"/>
        <pc:sldMkLst>
          <pc:docMk/>
          <pc:sldMk cId="3813954409" sldId="2411"/>
        </pc:sldMkLst>
      </pc:sldChg>
      <pc:sldChg chg="modNotesTx">
        <pc:chgData name="Leddy, Mark H." userId="d6ec4390-62ef-4e69-93d8-4c028999a3ed" providerId="ADAL" clId="{D8F25D46-4BEA-4BEF-8571-17D2AF67220D}" dt="2023-07-12T18:26:03.873" v="2263" actId="20577"/>
        <pc:sldMkLst>
          <pc:docMk/>
          <pc:sldMk cId="433827604" sldId="2412"/>
        </pc:sldMkLst>
      </pc:sldChg>
      <pc:sldChg chg="modNotesTx">
        <pc:chgData name="Leddy, Mark H." userId="d6ec4390-62ef-4e69-93d8-4c028999a3ed" providerId="ADAL" clId="{D8F25D46-4BEA-4BEF-8571-17D2AF67220D}" dt="2023-07-12T18:26:14.229" v="2275" actId="20577"/>
        <pc:sldMkLst>
          <pc:docMk/>
          <pc:sldMk cId="2606958300" sldId="2413"/>
        </pc:sldMkLst>
      </pc:sldChg>
      <pc:sldChg chg="modNotesTx">
        <pc:chgData name="Leddy, Mark H." userId="d6ec4390-62ef-4e69-93d8-4c028999a3ed" providerId="ADAL" clId="{D8F25D46-4BEA-4BEF-8571-17D2AF67220D}" dt="2023-07-12T18:26:23.332" v="2287" actId="20577"/>
        <pc:sldMkLst>
          <pc:docMk/>
          <pc:sldMk cId="3604878033" sldId="2414"/>
        </pc:sldMkLst>
      </pc:sldChg>
      <pc:sldChg chg="modNotesTx">
        <pc:chgData name="Leddy, Mark H." userId="d6ec4390-62ef-4e69-93d8-4c028999a3ed" providerId="ADAL" clId="{D8F25D46-4BEA-4BEF-8571-17D2AF67220D}" dt="2023-07-12T18:26:35.737" v="2299" actId="20577"/>
        <pc:sldMkLst>
          <pc:docMk/>
          <pc:sldMk cId="138188413" sldId="2415"/>
        </pc:sldMkLst>
      </pc:sldChg>
      <pc:sldChg chg="modNotesTx">
        <pc:chgData name="Leddy, Mark H." userId="d6ec4390-62ef-4e69-93d8-4c028999a3ed" providerId="ADAL" clId="{D8F25D46-4BEA-4BEF-8571-17D2AF67220D}" dt="2023-07-12T18:26:53.592" v="2309" actId="20577"/>
        <pc:sldMkLst>
          <pc:docMk/>
          <pc:sldMk cId="3605823719" sldId="2417"/>
        </pc:sldMkLst>
      </pc:sldChg>
      <pc:sldChg chg="modNotesTx">
        <pc:chgData name="Leddy, Mark H." userId="d6ec4390-62ef-4e69-93d8-4c028999a3ed" providerId="ADAL" clId="{D8F25D46-4BEA-4BEF-8571-17D2AF67220D}" dt="2023-07-12T18:27:00.504" v="2319" actId="20577"/>
        <pc:sldMkLst>
          <pc:docMk/>
          <pc:sldMk cId="63866796" sldId="2418"/>
        </pc:sldMkLst>
      </pc:sldChg>
      <pc:sldChg chg="modNotesTx">
        <pc:chgData name="Leddy, Mark H." userId="d6ec4390-62ef-4e69-93d8-4c028999a3ed" providerId="ADAL" clId="{D8F25D46-4BEA-4BEF-8571-17D2AF67220D}" dt="2023-07-12T18:27:25.361" v="2339" actId="20577"/>
        <pc:sldMkLst>
          <pc:docMk/>
          <pc:sldMk cId="1403504644" sldId="2419"/>
        </pc:sldMkLst>
      </pc:sldChg>
      <pc:sldChg chg="modNotesTx">
        <pc:chgData name="Leddy, Mark H." userId="d6ec4390-62ef-4e69-93d8-4c028999a3ed" providerId="ADAL" clId="{D8F25D46-4BEA-4BEF-8571-17D2AF67220D}" dt="2023-07-12T18:27:09.081" v="2329" actId="20577"/>
        <pc:sldMkLst>
          <pc:docMk/>
          <pc:sldMk cId="4096645998" sldId="2420"/>
        </pc:sldMkLst>
      </pc:sldChg>
      <pc:sldChg chg="modNotesTx">
        <pc:chgData name="Leddy, Mark H." userId="d6ec4390-62ef-4e69-93d8-4c028999a3ed" providerId="ADAL" clId="{D8F25D46-4BEA-4BEF-8571-17D2AF67220D}" dt="2023-07-12T18:27:38.162" v="2349" actId="20577"/>
        <pc:sldMkLst>
          <pc:docMk/>
          <pc:sldMk cId="3257482318" sldId="2421"/>
        </pc:sldMkLst>
      </pc:sldChg>
      <pc:sldChg chg="modNotesTx">
        <pc:chgData name="Leddy, Mark H." userId="d6ec4390-62ef-4e69-93d8-4c028999a3ed" providerId="ADAL" clId="{D8F25D46-4BEA-4BEF-8571-17D2AF67220D}" dt="2023-07-12T18:28:12.441" v="2373" actId="6549"/>
        <pc:sldMkLst>
          <pc:docMk/>
          <pc:sldMk cId="1355936079" sldId="2422"/>
        </pc:sldMkLst>
      </pc:sldChg>
      <pc:sldChg chg="modNotesTx">
        <pc:chgData name="Leddy, Mark H." userId="d6ec4390-62ef-4e69-93d8-4c028999a3ed" providerId="ADAL" clId="{D8F25D46-4BEA-4BEF-8571-17D2AF67220D}" dt="2023-07-12T18:28:21.537" v="2384" actId="20577"/>
        <pc:sldMkLst>
          <pc:docMk/>
          <pc:sldMk cId="501620637" sldId="2423"/>
        </pc:sldMkLst>
      </pc:sldChg>
      <pc:sldChg chg="modNotesTx">
        <pc:chgData name="Leddy, Mark H." userId="d6ec4390-62ef-4e69-93d8-4c028999a3ed" providerId="ADAL" clId="{D8F25D46-4BEA-4BEF-8571-17D2AF67220D}" dt="2023-07-12T18:28:39.737" v="2406" actId="20577"/>
        <pc:sldMkLst>
          <pc:docMk/>
          <pc:sldMk cId="3160983406" sldId="2424"/>
        </pc:sldMkLst>
      </pc:sldChg>
      <pc:sldChg chg="modNotesTx">
        <pc:chgData name="Leddy, Mark H." userId="d6ec4390-62ef-4e69-93d8-4c028999a3ed" providerId="ADAL" clId="{D8F25D46-4BEA-4BEF-8571-17D2AF67220D}" dt="2023-07-12T18:28:47.033" v="2417" actId="20577"/>
        <pc:sldMkLst>
          <pc:docMk/>
          <pc:sldMk cId="1826019723" sldId="2426"/>
        </pc:sldMkLst>
      </pc:sldChg>
      <pc:sldChg chg="modNotesTx">
        <pc:chgData name="Leddy, Mark H." userId="d6ec4390-62ef-4e69-93d8-4c028999a3ed" providerId="ADAL" clId="{D8F25D46-4BEA-4BEF-8571-17D2AF67220D}" dt="2023-07-12T18:28:30.688" v="2395" actId="20577"/>
        <pc:sldMkLst>
          <pc:docMk/>
          <pc:sldMk cId="307758862" sldId="2427"/>
        </pc:sldMkLst>
      </pc:sldChg>
      <pc:sldChg chg="modNotesTx">
        <pc:chgData name="Leddy, Mark H." userId="d6ec4390-62ef-4e69-93d8-4c028999a3ed" providerId="ADAL" clId="{D8F25D46-4BEA-4BEF-8571-17D2AF67220D}" dt="2023-07-12T18:28:57.368" v="2427" actId="20577"/>
        <pc:sldMkLst>
          <pc:docMk/>
          <pc:sldMk cId="1286493658" sldId="2428"/>
        </pc:sldMkLst>
      </pc:sldChg>
      <pc:sldChg chg="modNotesTx">
        <pc:chgData name="Leddy, Mark H." userId="d6ec4390-62ef-4e69-93d8-4c028999a3ed" providerId="ADAL" clId="{D8F25D46-4BEA-4BEF-8571-17D2AF67220D}" dt="2023-07-12T18:29:14.983" v="2449" actId="20577"/>
        <pc:sldMkLst>
          <pc:docMk/>
          <pc:sldMk cId="330918117" sldId="2429"/>
        </pc:sldMkLst>
      </pc:sldChg>
      <pc:sldChg chg="modSp add mod modNotesTx">
        <pc:chgData name="Leddy, Mark H." userId="d6ec4390-62ef-4e69-93d8-4c028999a3ed" providerId="ADAL" clId="{D8F25D46-4BEA-4BEF-8571-17D2AF67220D}" dt="2023-07-12T18:30:17.152" v="2481" actId="20577"/>
        <pc:sldMkLst>
          <pc:docMk/>
          <pc:sldMk cId="2348285500" sldId="2430"/>
        </pc:sldMkLst>
        <pc:spChg chg="mod">
          <ac:chgData name="Leddy, Mark H." userId="d6ec4390-62ef-4e69-93d8-4c028999a3ed" providerId="ADAL" clId="{D8F25D46-4BEA-4BEF-8571-17D2AF67220D}" dt="2023-07-12T16:02:56.184" v="1102" actId="404"/>
          <ac:spMkLst>
            <pc:docMk/>
            <pc:sldMk cId="2348285500" sldId="2430"/>
            <ac:spMk id="3" creationId="{8525A0A5-E07B-32FB-31F7-BBEF6F469885}"/>
          </ac:spMkLst>
        </pc:spChg>
      </pc:sldChg>
    </pc:docChg>
  </pc:docChgLst>
  <pc:docChgLst>
    <pc:chgData name="Leddy, Mark H." userId="d6ec4390-62ef-4e69-93d8-4c028999a3ed" providerId="ADAL" clId="{5B937734-EA0B-4AEB-8901-A1A1CF7AA987}"/>
    <pc:docChg chg="modSld">
      <pc:chgData name="Leddy, Mark H." userId="d6ec4390-62ef-4e69-93d8-4c028999a3ed" providerId="ADAL" clId="{5B937734-EA0B-4AEB-8901-A1A1CF7AA987}" dt="2023-08-04T15:58:27.205" v="33" actId="6549"/>
      <pc:docMkLst>
        <pc:docMk/>
      </pc:docMkLst>
      <pc:sldChg chg="modNotesTx">
        <pc:chgData name="Leddy, Mark H." userId="d6ec4390-62ef-4e69-93d8-4c028999a3ed" providerId="ADAL" clId="{5B937734-EA0B-4AEB-8901-A1A1CF7AA987}" dt="2023-08-04T15:56:30.508" v="0" actId="6549"/>
        <pc:sldMkLst>
          <pc:docMk/>
          <pc:sldMk cId="515787241" sldId="2376"/>
        </pc:sldMkLst>
      </pc:sldChg>
      <pc:sldChg chg="modNotesTx">
        <pc:chgData name="Leddy, Mark H." userId="d6ec4390-62ef-4e69-93d8-4c028999a3ed" providerId="ADAL" clId="{5B937734-EA0B-4AEB-8901-A1A1CF7AA987}" dt="2023-08-04T15:58:23.689" v="32" actId="6549"/>
        <pc:sldMkLst>
          <pc:docMk/>
          <pc:sldMk cId="1225310475" sldId="2379"/>
        </pc:sldMkLst>
      </pc:sldChg>
      <pc:sldChg chg="modNotesTx">
        <pc:chgData name="Leddy, Mark H." userId="d6ec4390-62ef-4e69-93d8-4c028999a3ed" providerId="ADAL" clId="{5B937734-EA0B-4AEB-8901-A1A1CF7AA987}" dt="2023-08-04T15:58:15.637" v="30" actId="6549"/>
        <pc:sldMkLst>
          <pc:docMk/>
          <pc:sldMk cId="995227851" sldId="2380"/>
        </pc:sldMkLst>
      </pc:sldChg>
      <pc:sldChg chg="modNotesTx">
        <pc:chgData name="Leddy, Mark H." userId="d6ec4390-62ef-4e69-93d8-4c028999a3ed" providerId="ADAL" clId="{5B937734-EA0B-4AEB-8901-A1A1CF7AA987}" dt="2023-08-04T15:56:35.854" v="1" actId="6549"/>
        <pc:sldMkLst>
          <pc:docMk/>
          <pc:sldMk cId="64183112" sldId="2385"/>
        </pc:sldMkLst>
      </pc:sldChg>
      <pc:sldChg chg="modNotesTx">
        <pc:chgData name="Leddy, Mark H." userId="d6ec4390-62ef-4e69-93d8-4c028999a3ed" providerId="ADAL" clId="{5B937734-EA0B-4AEB-8901-A1A1CF7AA987}" dt="2023-08-04T15:56:44.745" v="4" actId="6549"/>
        <pc:sldMkLst>
          <pc:docMk/>
          <pc:sldMk cId="2676555470" sldId="2386"/>
        </pc:sldMkLst>
      </pc:sldChg>
      <pc:sldChg chg="modNotesTx">
        <pc:chgData name="Leddy, Mark H." userId="d6ec4390-62ef-4e69-93d8-4c028999a3ed" providerId="ADAL" clId="{5B937734-EA0B-4AEB-8901-A1A1CF7AA987}" dt="2023-08-04T15:56:58.365" v="8" actId="6549"/>
        <pc:sldMkLst>
          <pc:docMk/>
          <pc:sldMk cId="3401206303" sldId="2393"/>
        </pc:sldMkLst>
      </pc:sldChg>
      <pc:sldChg chg="modNotesTx">
        <pc:chgData name="Leddy, Mark H." userId="d6ec4390-62ef-4e69-93d8-4c028999a3ed" providerId="ADAL" clId="{5B937734-EA0B-4AEB-8901-A1A1CF7AA987}" dt="2023-08-04T15:57:49.827" v="23" actId="6549"/>
        <pc:sldMkLst>
          <pc:docMk/>
          <pc:sldMk cId="2995468539" sldId="2399"/>
        </pc:sldMkLst>
      </pc:sldChg>
      <pc:sldChg chg="modNotesTx">
        <pc:chgData name="Leddy, Mark H." userId="d6ec4390-62ef-4e69-93d8-4c028999a3ed" providerId="ADAL" clId="{5B937734-EA0B-4AEB-8901-A1A1CF7AA987}" dt="2023-08-04T15:56:38.747" v="2" actId="6549"/>
        <pc:sldMkLst>
          <pc:docMk/>
          <pc:sldMk cId="1022149117" sldId="2400"/>
        </pc:sldMkLst>
      </pc:sldChg>
      <pc:sldChg chg="modNotesTx">
        <pc:chgData name="Leddy, Mark H." userId="d6ec4390-62ef-4e69-93d8-4c028999a3ed" providerId="ADAL" clId="{5B937734-EA0B-4AEB-8901-A1A1CF7AA987}" dt="2023-08-04T15:56:41.229" v="3" actId="6549"/>
        <pc:sldMkLst>
          <pc:docMk/>
          <pc:sldMk cId="1276075897" sldId="2401"/>
        </pc:sldMkLst>
      </pc:sldChg>
      <pc:sldChg chg="modNotesTx">
        <pc:chgData name="Leddy, Mark H." userId="d6ec4390-62ef-4e69-93d8-4c028999a3ed" providerId="ADAL" clId="{5B937734-EA0B-4AEB-8901-A1A1CF7AA987}" dt="2023-08-04T15:56:51.728" v="6" actId="6549"/>
        <pc:sldMkLst>
          <pc:docMk/>
          <pc:sldMk cId="2637884550" sldId="2403"/>
        </pc:sldMkLst>
      </pc:sldChg>
      <pc:sldChg chg="modNotesTx">
        <pc:chgData name="Leddy, Mark H." userId="d6ec4390-62ef-4e69-93d8-4c028999a3ed" providerId="ADAL" clId="{5B937734-EA0B-4AEB-8901-A1A1CF7AA987}" dt="2023-08-04T15:56:48.259" v="5" actId="6549"/>
        <pc:sldMkLst>
          <pc:docMk/>
          <pc:sldMk cId="2837860677" sldId="2405"/>
        </pc:sldMkLst>
      </pc:sldChg>
      <pc:sldChg chg="modNotesTx">
        <pc:chgData name="Leddy, Mark H." userId="d6ec4390-62ef-4e69-93d8-4c028999a3ed" providerId="ADAL" clId="{5B937734-EA0B-4AEB-8901-A1A1CF7AA987}" dt="2023-08-04T15:56:55.163" v="7" actId="6549"/>
        <pc:sldMkLst>
          <pc:docMk/>
          <pc:sldMk cId="3363769758" sldId="2406"/>
        </pc:sldMkLst>
      </pc:sldChg>
      <pc:sldChg chg="modNotesTx">
        <pc:chgData name="Leddy, Mark H." userId="d6ec4390-62ef-4e69-93d8-4c028999a3ed" providerId="ADAL" clId="{5B937734-EA0B-4AEB-8901-A1A1CF7AA987}" dt="2023-08-04T15:57:01.802" v="9" actId="6549"/>
        <pc:sldMkLst>
          <pc:docMk/>
          <pc:sldMk cId="2899849284" sldId="2407"/>
        </pc:sldMkLst>
      </pc:sldChg>
      <pc:sldChg chg="modNotesTx">
        <pc:chgData name="Leddy, Mark H." userId="d6ec4390-62ef-4e69-93d8-4c028999a3ed" providerId="ADAL" clId="{5B937734-EA0B-4AEB-8901-A1A1CF7AA987}" dt="2023-08-04T15:57:04.374" v="10" actId="6549"/>
        <pc:sldMkLst>
          <pc:docMk/>
          <pc:sldMk cId="1045597279" sldId="2408"/>
        </pc:sldMkLst>
      </pc:sldChg>
      <pc:sldChg chg="modNotesTx">
        <pc:chgData name="Leddy, Mark H." userId="d6ec4390-62ef-4e69-93d8-4c028999a3ed" providerId="ADAL" clId="{5B937734-EA0B-4AEB-8901-A1A1CF7AA987}" dt="2023-08-04T15:57:07.705" v="11" actId="6549"/>
        <pc:sldMkLst>
          <pc:docMk/>
          <pc:sldMk cId="164323136" sldId="2409"/>
        </pc:sldMkLst>
      </pc:sldChg>
      <pc:sldChg chg="modNotesTx">
        <pc:chgData name="Leddy, Mark H." userId="d6ec4390-62ef-4e69-93d8-4c028999a3ed" providerId="ADAL" clId="{5B937734-EA0B-4AEB-8901-A1A1CF7AA987}" dt="2023-08-04T15:57:11.634" v="12" actId="6549"/>
        <pc:sldMkLst>
          <pc:docMk/>
          <pc:sldMk cId="2262630570" sldId="2410"/>
        </pc:sldMkLst>
      </pc:sldChg>
      <pc:sldChg chg="modNotesTx">
        <pc:chgData name="Leddy, Mark H." userId="d6ec4390-62ef-4e69-93d8-4c028999a3ed" providerId="ADAL" clId="{5B937734-EA0B-4AEB-8901-A1A1CF7AA987}" dt="2023-08-04T15:57:15.093" v="13" actId="6549"/>
        <pc:sldMkLst>
          <pc:docMk/>
          <pc:sldMk cId="3813954409" sldId="2411"/>
        </pc:sldMkLst>
      </pc:sldChg>
      <pc:sldChg chg="modNotesTx">
        <pc:chgData name="Leddy, Mark H." userId="d6ec4390-62ef-4e69-93d8-4c028999a3ed" providerId="ADAL" clId="{5B937734-EA0B-4AEB-8901-A1A1CF7AA987}" dt="2023-08-04T15:57:18.718" v="14" actId="6549"/>
        <pc:sldMkLst>
          <pc:docMk/>
          <pc:sldMk cId="433827604" sldId="2412"/>
        </pc:sldMkLst>
      </pc:sldChg>
      <pc:sldChg chg="modNotesTx">
        <pc:chgData name="Leddy, Mark H." userId="d6ec4390-62ef-4e69-93d8-4c028999a3ed" providerId="ADAL" clId="{5B937734-EA0B-4AEB-8901-A1A1CF7AA987}" dt="2023-08-04T15:57:22.041" v="15" actId="6549"/>
        <pc:sldMkLst>
          <pc:docMk/>
          <pc:sldMk cId="2606958300" sldId="2413"/>
        </pc:sldMkLst>
      </pc:sldChg>
      <pc:sldChg chg="modNotesTx">
        <pc:chgData name="Leddy, Mark H." userId="d6ec4390-62ef-4e69-93d8-4c028999a3ed" providerId="ADAL" clId="{5B937734-EA0B-4AEB-8901-A1A1CF7AA987}" dt="2023-08-04T15:57:25.247" v="16" actId="6549"/>
        <pc:sldMkLst>
          <pc:docMk/>
          <pc:sldMk cId="3604878033" sldId="2414"/>
        </pc:sldMkLst>
      </pc:sldChg>
      <pc:sldChg chg="modNotesTx">
        <pc:chgData name="Leddy, Mark H." userId="d6ec4390-62ef-4e69-93d8-4c028999a3ed" providerId="ADAL" clId="{5B937734-EA0B-4AEB-8901-A1A1CF7AA987}" dt="2023-08-04T15:57:28.223" v="17" actId="6549"/>
        <pc:sldMkLst>
          <pc:docMk/>
          <pc:sldMk cId="138188413" sldId="2415"/>
        </pc:sldMkLst>
      </pc:sldChg>
      <pc:sldChg chg="modNotesTx">
        <pc:chgData name="Leddy, Mark H." userId="d6ec4390-62ef-4e69-93d8-4c028999a3ed" providerId="ADAL" clId="{5B937734-EA0B-4AEB-8901-A1A1CF7AA987}" dt="2023-08-04T15:57:31.843" v="18" actId="6549"/>
        <pc:sldMkLst>
          <pc:docMk/>
          <pc:sldMk cId="3605823719" sldId="2417"/>
        </pc:sldMkLst>
      </pc:sldChg>
      <pc:sldChg chg="modNotesTx">
        <pc:chgData name="Leddy, Mark H." userId="d6ec4390-62ef-4e69-93d8-4c028999a3ed" providerId="ADAL" clId="{5B937734-EA0B-4AEB-8901-A1A1CF7AA987}" dt="2023-08-04T15:57:34.583" v="19" actId="6549"/>
        <pc:sldMkLst>
          <pc:docMk/>
          <pc:sldMk cId="63866796" sldId="2418"/>
        </pc:sldMkLst>
      </pc:sldChg>
      <pc:sldChg chg="modNotesTx">
        <pc:chgData name="Leddy, Mark H." userId="d6ec4390-62ef-4e69-93d8-4c028999a3ed" providerId="ADAL" clId="{5B937734-EA0B-4AEB-8901-A1A1CF7AA987}" dt="2023-08-04T15:57:42.005" v="21" actId="6549"/>
        <pc:sldMkLst>
          <pc:docMk/>
          <pc:sldMk cId="1403504644" sldId="2419"/>
        </pc:sldMkLst>
      </pc:sldChg>
      <pc:sldChg chg="modNotesTx">
        <pc:chgData name="Leddy, Mark H." userId="d6ec4390-62ef-4e69-93d8-4c028999a3ed" providerId="ADAL" clId="{5B937734-EA0B-4AEB-8901-A1A1CF7AA987}" dt="2023-08-04T15:57:38.639" v="20" actId="6549"/>
        <pc:sldMkLst>
          <pc:docMk/>
          <pc:sldMk cId="4096645998" sldId="2420"/>
        </pc:sldMkLst>
      </pc:sldChg>
      <pc:sldChg chg="modNotesTx">
        <pc:chgData name="Leddy, Mark H." userId="d6ec4390-62ef-4e69-93d8-4c028999a3ed" providerId="ADAL" clId="{5B937734-EA0B-4AEB-8901-A1A1CF7AA987}" dt="2023-08-04T15:57:46.324" v="22" actId="6549"/>
        <pc:sldMkLst>
          <pc:docMk/>
          <pc:sldMk cId="3257482318" sldId="2421"/>
        </pc:sldMkLst>
      </pc:sldChg>
      <pc:sldChg chg="modNotesTx">
        <pc:chgData name="Leddy, Mark H." userId="d6ec4390-62ef-4e69-93d8-4c028999a3ed" providerId="ADAL" clId="{5B937734-EA0B-4AEB-8901-A1A1CF7AA987}" dt="2023-08-04T15:57:53.764" v="24" actId="6549"/>
        <pc:sldMkLst>
          <pc:docMk/>
          <pc:sldMk cId="1355936079" sldId="2422"/>
        </pc:sldMkLst>
      </pc:sldChg>
      <pc:sldChg chg="modNotesTx">
        <pc:chgData name="Leddy, Mark H." userId="d6ec4390-62ef-4e69-93d8-4c028999a3ed" providerId="ADAL" clId="{5B937734-EA0B-4AEB-8901-A1A1CF7AA987}" dt="2023-08-04T15:57:56.988" v="25" actId="6549"/>
        <pc:sldMkLst>
          <pc:docMk/>
          <pc:sldMk cId="501620637" sldId="2423"/>
        </pc:sldMkLst>
      </pc:sldChg>
      <pc:sldChg chg="modNotesTx">
        <pc:chgData name="Leddy, Mark H." userId="d6ec4390-62ef-4e69-93d8-4c028999a3ed" providerId="ADAL" clId="{5B937734-EA0B-4AEB-8901-A1A1CF7AA987}" dt="2023-08-04T15:58:05.250" v="27" actId="6549"/>
        <pc:sldMkLst>
          <pc:docMk/>
          <pc:sldMk cId="3160983406" sldId="2424"/>
        </pc:sldMkLst>
      </pc:sldChg>
      <pc:sldChg chg="modNotesTx">
        <pc:chgData name="Leddy, Mark H." userId="d6ec4390-62ef-4e69-93d8-4c028999a3ed" providerId="ADAL" clId="{5B937734-EA0B-4AEB-8901-A1A1CF7AA987}" dt="2023-08-04T15:58:09.423" v="28" actId="6549"/>
        <pc:sldMkLst>
          <pc:docMk/>
          <pc:sldMk cId="1826019723" sldId="2426"/>
        </pc:sldMkLst>
      </pc:sldChg>
      <pc:sldChg chg="modNotesTx">
        <pc:chgData name="Leddy, Mark H." userId="d6ec4390-62ef-4e69-93d8-4c028999a3ed" providerId="ADAL" clId="{5B937734-EA0B-4AEB-8901-A1A1CF7AA987}" dt="2023-08-04T15:58:01.029" v="26" actId="6549"/>
        <pc:sldMkLst>
          <pc:docMk/>
          <pc:sldMk cId="307758862" sldId="2427"/>
        </pc:sldMkLst>
      </pc:sldChg>
      <pc:sldChg chg="modNotesTx">
        <pc:chgData name="Leddy, Mark H." userId="d6ec4390-62ef-4e69-93d8-4c028999a3ed" providerId="ADAL" clId="{5B937734-EA0B-4AEB-8901-A1A1CF7AA987}" dt="2023-08-04T15:58:12.164" v="29" actId="6549"/>
        <pc:sldMkLst>
          <pc:docMk/>
          <pc:sldMk cId="1286493658" sldId="2428"/>
        </pc:sldMkLst>
      </pc:sldChg>
      <pc:sldChg chg="modNotesTx">
        <pc:chgData name="Leddy, Mark H." userId="d6ec4390-62ef-4e69-93d8-4c028999a3ed" providerId="ADAL" clId="{5B937734-EA0B-4AEB-8901-A1A1CF7AA987}" dt="2023-08-04T15:58:20.028" v="31" actId="6549"/>
        <pc:sldMkLst>
          <pc:docMk/>
          <pc:sldMk cId="330918117" sldId="2429"/>
        </pc:sldMkLst>
      </pc:sldChg>
      <pc:sldChg chg="modNotesTx">
        <pc:chgData name="Leddy, Mark H." userId="d6ec4390-62ef-4e69-93d8-4c028999a3ed" providerId="ADAL" clId="{5B937734-EA0B-4AEB-8901-A1A1CF7AA987}" dt="2023-08-04T15:58:27.205" v="33" actId="6549"/>
        <pc:sldMkLst>
          <pc:docMk/>
          <pc:sldMk cId="2348285500" sldId="2430"/>
        </pc:sldMkLst>
      </pc:sldChg>
    </pc:docChg>
  </pc:docChgLst>
  <pc:docChgLst>
    <pc:chgData name="Leddy, Mark H." userId="S::0525550633@nsf.gov::d6ec4390-62ef-4e69-93d8-4c028999a3ed" providerId="AD" clId="Web-{31B1D05C-A51F-4BE6-9E8A-CCD25B7B7A00}"/>
    <pc:docChg chg="modSld">
      <pc:chgData name="Leddy, Mark H." userId="S::0525550633@nsf.gov::d6ec4390-62ef-4e69-93d8-4c028999a3ed" providerId="AD" clId="Web-{31B1D05C-A51F-4BE6-9E8A-CCD25B7B7A00}" dt="2023-07-12T19:50:54.437" v="236"/>
      <pc:docMkLst>
        <pc:docMk/>
      </pc:docMkLst>
      <pc:sldChg chg="modNotes">
        <pc:chgData name="Leddy, Mark H." userId="S::0525550633@nsf.gov::d6ec4390-62ef-4e69-93d8-4c028999a3ed" providerId="AD" clId="Web-{31B1D05C-A51F-4BE6-9E8A-CCD25B7B7A00}" dt="2023-07-12T19:50:54.437" v="236"/>
        <pc:sldMkLst>
          <pc:docMk/>
          <pc:sldMk cId="64183112" sldId="2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1210B-E9E1-45AF-9F4C-04DF43C49659}"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0CF6E-223C-4892-B2B2-FDF1688DA91D}" type="slidenum">
              <a:rPr lang="en-US" smtClean="0"/>
              <a:t>‹#›</a:t>
            </a:fld>
            <a:endParaRPr lang="en-US"/>
          </a:p>
        </p:txBody>
      </p:sp>
    </p:spTree>
    <p:extLst>
      <p:ext uri="{BB962C8B-B14F-4D97-AF65-F5344CB8AC3E}">
        <p14:creationId xmlns:p14="http://schemas.microsoft.com/office/powerpoint/2010/main" val="40360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1</a:t>
            </a:fld>
            <a:endParaRPr lang="en-US"/>
          </a:p>
        </p:txBody>
      </p:sp>
    </p:spTree>
    <p:extLst>
      <p:ext uri="{BB962C8B-B14F-4D97-AF65-F5344CB8AC3E}">
        <p14:creationId xmlns:p14="http://schemas.microsoft.com/office/powerpoint/2010/main" val="122109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10</a:t>
            </a:fld>
            <a:endParaRPr lang="en-US"/>
          </a:p>
        </p:txBody>
      </p:sp>
    </p:spTree>
    <p:extLst>
      <p:ext uri="{BB962C8B-B14F-4D97-AF65-F5344CB8AC3E}">
        <p14:creationId xmlns:p14="http://schemas.microsoft.com/office/powerpoint/2010/main" val="3435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11</a:t>
            </a:fld>
            <a:endParaRPr lang="en-US"/>
          </a:p>
        </p:txBody>
      </p:sp>
    </p:spTree>
    <p:extLst>
      <p:ext uri="{BB962C8B-B14F-4D97-AF65-F5344CB8AC3E}">
        <p14:creationId xmlns:p14="http://schemas.microsoft.com/office/powerpoint/2010/main" val="180596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12</a:t>
            </a:fld>
            <a:endParaRPr lang="en-US"/>
          </a:p>
        </p:txBody>
      </p:sp>
    </p:spTree>
    <p:extLst>
      <p:ext uri="{BB962C8B-B14F-4D97-AF65-F5344CB8AC3E}">
        <p14:creationId xmlns:p14="http://schemas.microsoft.com/office/powerpoint/2010/main" val="420625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13</a:t>
            </a:fld>
            <a:endParaRPr lang="en-US"/>
          </a:p>
        </p:txBody>
      </p:sp>
    </p:spTree>
    <p:extLst>
      <p:ext uri="{BB962C8B-B14F-4D97-AF65-F5344CB8AC3E}">
        <p14:creationId xmlns:p14="http://schemas.microsoft.com/office/powerpoint/2010/main" val="351864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14</a:t>
            </a:fld>
            <a:endParaRPr lang="en-US"/>
          </a:p>
        </p:txBody>
      </p:sp>
    </p:spTree>
    <p:extLst>
      <p:ext uri="{BB962C8B-B14F-4D97-AF65-F5344CB8AC3E}">
        <p14:creationId xmlns:p14="http://schemas.microsoft.com/office/powerpoint/2010/main" val="174255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15</a:t>
            </a:fld>
            <a:endParaRPr lang="en-US"/>
          </a:p>
        </p:txBody>
      </p:sp>
    </p:spTree>
    <p:extLst>
      <p:ext uri="{BB962C8B-B14F-4D97-AF65-F5344CB8AC3E}">
        <p14:creationId xmlns:p14="http://schemas.microsoft.com/office/powerpoint/2010/main" val="2352557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16</a:t>
            </a:fld>
            <a:endParaRPr lang="en-US"/>
          </a:p>
        </p:txBody>
      </p:sp>
    </p:spTree>
    <p:extLst>
      <p:ext uri="{BB962C8B-B14F-4D97-AF65-F5344CB8AC3E}">
        <p14:creationId xmlns:p14="http://schemas.microsoft.com/office/powerpoint/2010/main" val="2797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17</a:t>
            </a:fld>
            <a:endParaRPr lang="en-US"/>
          </a:p>
        </p:txBody>
      </p:sp>
    </p:spTree>
    <p:extLst>
      <p:ext uri="{BB962C8B-B14F-4D97-AF65-F5344CB8AC3E}">
        <p14:creationId xmlns:p14="http://schemas.microsoft.com/office/powerpoint/2010/main" val="250746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18</a:t>
            </a:fld>
            <a:endParaRPr lang="en-US"/>
          </a:p>
        </p:txBody>
      </p:sp>
    </p:spTree>
    <p:extLst>
      <p:ext uri="{BB962C8B-B14F-4D97-AF65-F5344CB8AC3E}">
        <p14:creationId xmlns:p14="http://schemas.microsoft.com/office/powerpoint/2010/main" val="26554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endParaRPr>
          </a:p>
          <a:p>
            <a:pPr marL="0" indent="0">
              <a:buNone/>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0CF6E-223C-4892-B2B2-FDF1688DA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22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2</a:t>
            </a:fld>
            <a:endParaRPr lang="en-US"/>
          </a:p>
        </p:txBody>
      </p:sp>
    </p:spTree>
    <p:extLst>
      <p:ext uri="{BB962C8B-B14F-4D97-AF65-F5344CB8AC3E}">
        <p14:creationId xmlns:p14="http://schemas.microsoft.com/office/powerpoint/2010/main" val="242226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0CF6E-223C-4892-B2B2-FDF1688DA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93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0CF6E-223C-4892-B2B2-FDF1688DA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6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0CF6E-223C-4892-B2B2-FDF1688DA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7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0CF6E-223C-4892-B2B2-FDF1688DA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2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24</a:t>
            </a:fld>
            <a:endParaRPr lang="en-US"/>
          </a:p>
        </p:txBody>
      </p:sp>
    </p:spTree>
    <p:extLst>
      <p:ext uri="{BB962C8B-B14F-4D97-AF65-F5344CB8AC3E}">
        <p14:creationId xmlns:p14="http://schemas.microsoft.com/office/powerpoint/2010/main" val="4132720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t>
            </a:r>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25</a:t>
            </a:fld>
            <a:endParaRPr lang="en-US"/>
          </a:p>
        </p:txBody>
      </p:sp>
    </p:spTree>
    <p:extLst>
      <p:ext uri="{BB962C8B-B14F-4D97-AF65-F5344CB8AC3E}">
        <p14:creationId xmlns:p14="http://schemas.microsoft.com/office/powerpoint/2010/main" val="124306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26</a:t>
            </a:fld>
            <a:endParaRPr lang="en-US"/>
          </a:p>
        </p:txBody>
      </p:sp>
    </p:spTree>
    <p:extLst>
      <p:ext uri="{BB962C8B-B14F-4D97-AF65-F5344CB8AC3E}">
        <p14:creationId xmlns:p14="http://schemas.microsoft.com/office/powerpoint/2010/main" val="839265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27</a:t>
            </a:fld>
            <a:endParaRPr lang="en-US"/>
          </a:p>
        </p:txBody>
      </p:sp>
    </p:spTree>
    <p:extLst>
      <p:ext uri="{BB962C8B-B14F-4D97-AF65-F5344CB8AC3E}">
        <p14:creationId xmlns:p14="http://schemas.microsoft.com/office/powerpoint/2010/main" val="187962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28</a:t>
            </a:fld>
            <a:endParaRPr lang="en-US"/>
          </a:p>
        </p:txBody>
      </p:sp>
    </p:spTree>
    <p:extLst>
      <p:ext uri="{BB962C8B-B14F-4D97-AF65-F5344CB8AC3E}">
        <p14:creationId xmlns:p14="http://schemas.microsoft.com/office/powerpoint/2010/main" val="100931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720CF6E-223C-4892-B2B2-FDF1688DA91D}" type="slidenum">
              <a:rPr lang="en-US" smtClean="0"/>
              <a:t>29</a:t>
            </a:fld>
            <a:endParaRPr lang="en-US"/>
          </a:p>
        </p:txBody>
      </p:sp>
    </p:spTree>
    <p:extLst>
      <p:ext uri="{BB962C8B-B14F-4D97-AF65-F5344CB8AC3E}">
        <p14:creationId xmlns:p14="http://schemas.microsoft.com/office/powerpoint/2010/main" val="7496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3</a:t>
            </a:fld>
            <a:endParaRPr lang="en-US"/>
          </a:p>
        </p:txBody>
      </p:sp>
    </p:spTree>
    <p:extLst>
      <p:ext uri="{BB962C8B-B14F-4D97-AF65-F5344CB8AC3E}">
        <p14:creationId xmlns:p14="http://schemas.microsoft.com/office/powerpoint/2010/main" val="1445285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30</a:t>
            </a:fld>
            <a:endParaRPr lang="en-US"/>
          </a:p>
        </p:txBody>
      </p:sp>
    </p:spTree>
    <p:extLst>
      <p:ext uri="{BB962C8B-B14F-4D97-AF65-F5344CB8AC3E}">
        <p14:creationId xmlns:p14="http://schemas.microsoft.com/office/powerpoint/2010/main" val="577690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31</a:t>
            </a:fld>
            <a:endParaRPr lang="en-US"/>
          </a:p>
        </p:txBody>
      </p:sp>
    </p:spTree>
    <p:extLst>
      <p:ext uri="{BB962C8B-B14F-4D97-AF65-F5344CB8AC3E}">
        <p14:creationId xmlns:p14="http://schemas.microsoft.com/office/powerpoint/2010/main" val="1810973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32</a:t>
            </a:fld>
            <a:endParaRPr lang="en-US"/>
          </a:p>
        </p:txBody>
      </p:sp>
    </p:spTree>
    <p:extLst>
      <p:ext uri="{BB962C8B-B14F-4D97-AF65-F5344CB8AC3E}">
        <p14:creationId xmlns:p14="http://schemas.microsoft.com/office/powerpoint/2010/main" val="3466517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33</a:t>
            </a:fld>
            <a:endParaRPr lang="en-US"/>
          </a:p>
        </p:txBody>
      </p:sp>
    </p:spTree>
    <p:extLst>
      <p:ext uri="{BB962C8B-B14F-4D97-AF65-F5344CB8AC3E}">
        <p14:creationId xmlns:p14="http://schemas.microsoft.com/office/powerpoint/2010/main" val="344739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34</a:t>
            </a:fld>
            <a:endParaRPr lang="en-US"/>
          </a:p>
        </p:txBody>
      </p:sp>
    </p:spTree>
    <p:extLst>
      <p:ext uri="{BB962C8B-B14F-4D97-AF65-F5344CB8AC3E}">
        <p14:creationId xmlns:p14="http://schemas.microsoft.com/office/powerpoint/2010/main" val="241565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4</a:t>
            </a:fld>
            <a:endParaRPr lang="en-US"/>
          </a:p>
        </p:txBody>
      </p:sp>
    </p:spTree>
    <p:extLst>
      <p:ext uri="{BB962C8B-B14F-4D97-AF65-F5344CB8AC3E}">
        <p14:creationId xmlns:p14="http://schemas.microsoft.com/office/powerpoint/2010/main" val="3792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5</a:t>
            </a:fld>
            <a:endParaRPr lang="en-US"/>
          </a:p>
        </p:txBody>
      </p:sp>
    </p:spTree>
    <p:extLst>
      <p:ext uri="{BB962C8B-B14F-4D97-AF65-F5344CB8AC3E}">
        <p14:creationId xmlns:p14="http://schemas.microsoft.com/office/powerpoint/2010/main" val="394507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6</a:t>
            </a:fld>
            <a:endParaRPr lang="en-US"/>
          </a:p>
        </p:txBody>
      </p:sp>
    </p:spTree>
    <p:extLst>
      <p:ext uri="{BB962C8B-B14F-4D97-AF65-F5344CB8AC3E}">
        <p14:creationId xmlns:p14="http://schemas.microsoft.com/office/powerpoint/2010/main" val="306008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720CF6E-223C-4892-B2B2-FDF1688DA91D}" type="slidenum">
              <a:rPr lang="en-US" smtClean="0"/>
              <a:t>7</a:t>
            </a:fld>
            <a:endParaRPr lang="en-US"/>
          </a:p>
        </p:txBody>
      </p:sp>
    </p:spTree>
    <p:extLst>
      <p:ext uri="{BB962C8B-B14F-4D97-AF65-F5344CB8AC3E}">
        <p14:creationId xmlns:p14="http://schemas.microsoft.com/office/powerpoint/2010/main" val="357089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8</a:t>
            </a:fld>
            <a:endParaRPr lang="en-US"/>
          </a:p>
        </p:txBody>
      </p:sp>
    </p:spTree>
    <p:extLst>
      <p:ext uri="{BB962C8B-B14F-4D97-AF65-F5344CB8AC3E}">
        <p14:creationId xmlns:p14="http://schemas.microsoft.com/office/powerpoint/2010/main" val="67848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0720CF6E-223C-4892-B2B2-FDF1688DA91D}" type="slidenum">
              <a:rPr lang="en-US" smtClean="0"/>
              <a:t>9</a:t>
            </a:fld>
            <a:endParaRPr lang="en-US"/>
          </a:p>
        </p:txBody>
      </p:sp>
    </p:spTree>
    <p:extLst>
      <p:ext uri="{BB962C8B-B14F-4D97-AF65-F5344CB8AC3E}">
        <p14:creationId xmlns:p14="http://schemas.microsoft.com/office/powerpoint/2010/main" val="108210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26F3-380E-6E42-AE78-877B574AA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F099E2-45F0-4B4D-B034-19B5722BD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4" descr="Image result for nsf logo image">
            <a:extLst>
              <a:ext uri="{FF2B5EF4-FFF2-40B4-BE49-F238E27FC236}">
                <a16:creationId xmlns:a16="http://schemas.microsoft.com/office/drawing/2014/main" id="{0788152E-0942-E3C1-380F-0C433E0F15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hcSlideMaster.Title SlideHeader">
            <a:extLst>
              <a:ext uri="{FF2B5EF4-FFF2-40B4-BE49-F238E27FC236}">
                <a16:creationId xmlns:a16="http://schemas.microsoft.com/office/drawing/2014/main" id="{76702304-EB1C-994B-BBC3-4C40D0827170}"/>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Title SlideHeader">
            <a:extLst>
              <a:ext uri="{FF2B5EF4-FFF2-40B4-BE49-F238E27FC236}">
                <a16:creationId xmlns:a16="http://schemas.microsoft.com/office/drawing/2014/main" id="{D06D6718-086E-A660-8D37-0EC72D02A34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894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DCE8-BFAC-BE48-B260-8BB86D50A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AC43D-9314-F94A-9112-B09D8AC34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BD9A9-3FAA-2C47-AD3F-35590A36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4" descr="Image result for nsf logo image">
            <a:extLst>
              <a:ext uri="{FF2B5EF4-FFF2-40B4-BE49-F238E27FC236}">
                <a16:creationId xmlns:a16="http://schemas.microsoft.com/office/drawing/2014/main" id="{FA3353B4-1FA4-3BCB-09ED-E97C773B54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hcSlideMaster.Picture with CaptionHeader">
            <a:extLst>
              <a:ext uri="{FF2B5EF4-FFF2-40B4-BE49-F238E27FC236}">
                <a16:creationId xmlns:a16="http://schemas.microsoft.com/office/drawing/2014/main" id="{2A731396-13CC-8CD0-ED16-A2C7AB36B99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182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21DE-A803-F04B-9ACE-EA47227BB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0D341-DCF9-DF49-8A87-69814B567F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descr="Image result for nsf logo image">
            <a:extLst>
              <a:ext uri="{FF2B5EF4-FFF2-40B4-BE49-F238E27FC236}">
                <a16:creationId xmlns:a16="http://schemas.microsoft.com/office/drawing/2014/main" id="{C14BB25F-8371-4E3B-3252-5D95EE1BBB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hcSlideMaster.Title and Vertical TextHeader">
            <a:extLst>
              <a:ext uri="{FF2B5EF4-FFF2-40B4-BE49-F238E27FC236}">
                <a16:creationId xmlns:a16="http://schemas.microsoft.com/office/drawing/2014/main" id="{5AE09535-F076-2554-BF18-C8047EC4628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8637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B8AE70-EDA8-DB48-911C-102AEBFC3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6F675-C90C-3043-9B39-360F7A238E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descr="Image result for nsf logo image">
            <a:extLst>
              <a:ext uri="{FF2B5EF4-FFF2-40B4-BE49-F238E27FC236}">
                <a16:creationId xmlns:a16="http://schemas.microsoft.com/office/drawing/2014/main" id="{48153FCA-C38E-56B3-CA3C-6BBBBDFBF9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hcSlideMaster.Vertical Title and TextHeader">
            <a:extLst>
              <a:ext uri="{FF2B5EF4-FFF2-40B4-BE49-F238E27FC236}">
                <a16:creationId xmlns:a16="http://schemas.microsoft.com/office/drawing/2014/main" id="{2A4D6787-A1A9-2B9D-AD33-98C14E76C45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341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8346-3052-8240-B456-943C7743C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00FD0-BAEB-094B-9ED3-EE2F9D0B6B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389274-F08B-48D4-9AA7-062D7DDA14AC}"/>
              </a:ext>
            </a:extLst>
          </p:cNvPr>
          <p:cNvSpPr/>
          <p:nvPr userDrawn="1"/>
        </p:nvSpPr>
        <p:spPr>
          <a:xfrm>
            <a:off x="0" y="6492874"/>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8" name="Picture 4" descr="Image result for nsf logo image">
            <a:extLst>
              <a:ext uri="{FF2B5EF4-FFF2-40B4-BE49-F238E27FC236}">
                <a16:creationId xmlns:a16="http://schemas.microsoft.com/office/drawing/2014/main" id="{51898EB8-AE02-6334-DC31-39BFDBD564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hcSlideMaster.Title and ContentHeader">
            <a:extLst>
              <a:ext uri="{FF2B5EF4-FFF2-40B4-BE49-F238E27FC236}">
                <a16:creationId xmlns:a16="http://schemas.microsoft.com/office/drawing/2014/main" id="{08077A1D-C1F2-4FC7-F1F9-D5BB162C366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30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8346-3052-8240-B456-943C7743C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00FD0-BAEB-094B-9ED3-EE2F9D0B6B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389274-F08B-48D4-9AA7-062D7DDA14AC}"/>
              </a:ext>
            </a:extLst>
          </p:cNvPr>
          <p:cNvSpPr/>
          <p:nvPr userDrawn="1"/>
        </p:nvSpPr>
        <p:spPr>
          <a:xfrm>
            <a:off x="0" y="6492874"/>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8" name="Picture 4" descr="Image result for nsf logo image">
            <a:extLst>
              <a:ext uri="{FF2B5EF4-FFF2-40B4-BE49-F238E27FC236}">
                <a16:creationId xmlns:a16="http://schemas.microsoft.com/office/drawing/2014/main" id="{51898EB8-AE02-6334-DC31-39BFDBD564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5DF0-CBBE-1C46-8D2C-7F65D831D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A2A58-4571-4C4B-97CB-4E998C9C5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4" descr="Image result for nsf logo image">
            <a:extLst>
              <a:ext uri="{FF2B5EF4-FFF2-40B4-BE49-F238E27FC236}">
                <a16:creationId xmlns:a16="http://schemas.microsoft.com/office/drawing/2014/main" id="{489FA59C-9CC6-8362-03FE-2B4BB94756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hcSlideMaster.Section HeaderHeader">
            <a:extLst>
              <a:ext uri="{FF2B5EF4-FFF2-40B4-BE49-F238E27FC236}">
                <a16:creationId xmlns:a16="http://schemas.microsoft.com/office/drawing/2014/main" id="{97118A8F-0702-1DC9-CCAF-7025C9549EA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00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4941-B979-BF43-8C0D-D6543DDE5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81FF6-44F1-2F4A-A243-CCD9892F84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82F708-6AA2-364C-836B-63A0CB1B28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sf logo image">
            <a:extLst>
              <a:ext uri="{FF2B5EF4-FFF2-40B4-BE49-F238E27FC236}">
                <a16:creationId xmlns:a16="http://schemas.microsoft.com/office/drawing/2014/main" id="{E3C2047F-3B80-FF4F-A9BB-FFEF34C566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hcSlideMaster.Two ContentHeader">
            <a:extLst>
              <a:ext uri="{FF2B5EF4-FFF2-40B4-BE49-F238E27FC236}">
                <a16:creationId xmlns:a16="http://schemas.microsoft.com/office/drawing/2014/main" id="{BED4726E-9B45-0FAF-0573-92C18520817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8823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5C9F-8052-574E-BFE1-7E8508B9B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6DA192-2047-9944-A9DD-5B4686CF2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0E5771-F05A-8C44-8C71-7B0694D7F4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5B5E1-5E97-C747-B753-84A8B56D3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A24973-E5ED-E647-8BF3-7A6BDCC85E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4" descr="Image result for nsf logo image">
            <a:extLst>
              <a:ext uri="{FF2B5EF4-FFF2-40B4-BE49-F238E27FC236}">
                <a16:creationId xmlns:a16="http://schemas.microsoft.com/office/drawing/2014/main" id="{117B45AE-1D8D-4189-D773-C8DD49805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1" name="hcSlideMaster.ComparisonHeader">
            <a:extLst>
              <a:ext uri="{FF2B5EF4-FFF2-40B4-BE49-F238E27FC236}">
                <a16:creationId xmlns:a16="http://schemas.microsoft.com/office/drawing/2014/main" id="{F519DA77-7D7A-810B-398A-C4710C35C7C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57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48F7-D820-2A4E-A524-BFB6A5870F20}"/>
              </a:ext>
            </a:extLst>
          </p:cNvPr>
          <p:cNvSpPr>
            <a:spLocks noGrp="1"/>
          </p:cNvSpPr>
          <p:nvPr>
            <p:ph type="title"/>
          </p:nvPr>
        </p:nvSpPr>
        <p:spPr/>
        <p:txBody>
          <a:bodyPr/>
          <a:lstStyle/>
          <a:p>
            <a:r>
              <a:rPr lang="en-US"/>
              <a:t>Click to edit Master title style</a:t>
            </a:r>
          </a:p>
        </p:txBody>
      </p:sp>
      <p:pic>
        <p:nvPicPr>
          <p:cNvPr id="6" name="Picture 4" descr="Image result for nsf logo image">
            <a:extLst>
              <a:ext uri="{FF2B5EF4-FFF2-40B4-BE49-F238E27FC236}">
                <a16:creationId xmlns:a16="http://schemas.microsoft.com/office/drawing/2014/main" id="{7094C22B-848F-BA8A-ACD1-EA2C1D61D9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hcSlideMaster.Title OnlyHeader">
            <a:extLst>
              <a:ext uri="{FF2B5EF4-FFF2-40B4-BE49-F238E27FC236}">
                <a16:creationId xmlns:a16="http://schemas.microsoft.com/office/drawing/2014/main" id="{18302DFD-3981-F232-697E-B51F760AEDE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745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mage result for nsf logo image">
            <a:extLst>
              <a:ext uri="{FF2B5EF4-FFF2-40B4-BE49-F238E27FC236}">
                <a16:creationId xmlns:a16="http://schemas.microsoft.com/office/drawing/2014/main" id="{AFCB9324-A84C-EBD2-0109-F7BB4188DB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hcSlideMaster.BlankHeader">
            <a:extLst>
              <a:ext uri="{FF2B5EF4-FFF2-40B4-BE49-F238E27FC236}">
                <a16:creationId xmlns:a16="http://schemas.microsoft.com/office/drawing/2014/main" id="{2A2E6EA3-88DC-B1C8-DC2C-1E7F78DDC64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17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D128-42F2-D64A-BDFE-7E751A28F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9D045-9D36-8B4C-AB1B-F6FE0258A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2D4B48-FA17-D943-B7AE-2964EB8E4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4" descr="Image result for nsf logo image">
            <a:extLst>
              <a:ext uri="{FF2B5EF4-FFF2-40B4-BE49-F238E27FC236}">
                <a16:creationId xmlns:a16="http://schemas.microsoft.com/office/drawing/2014/main" id="{98461FD6-8952-1671-4659-0EE8491500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hcSlideMaster.Content with CaptionHeader">
            <a:extLst>
              <a:ext uri="{FF2B5EF4-FFF2-40B4-BE49-F238E27FC236}">
                <a16:creationId xmlns:a16="http://schemas.microsoft.com/office/drawing/2014/main" id="{1FFFF010-EE00-F821-E339-D5711738F0C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207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80FB0-82D6-0149-B85C-5EABD9EF9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9E9F4C-0351-2243-B090-1CA5A5996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descr="Image result for nsf logo image">
            <a:extLst>
              <a:ext uri="{FF2B5EF4-FFF2-40B4-BE49-F238E27FC236}">
                <a16:creationId xmlns:a16="http://schemas.microsoft.com/office/drawing/2014/main" id="{4E97B5BA-F5DB-B899-BB1F-B50D5AEEE29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99A0C0B-93A5-A395-9B67-08B7B58708F9}"/>
              </a:ext>
            </a:extLst>
          </p:cNvPr>
          <p:cNvSpPr/>
          <p:nvPr userDrawn="1"/>
        </p:nvSpPr>
        <p:spPr>
          <a:xfrm>
            <a:off x="0" y="6492874"/>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166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arequest@nsf.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kotts@nsf.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new.nsf.gov/policies/pappg/23-1/ch-2-proposal-prepar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new.nsf.gov/policies/pappg/23-1/ch-2-proposal-preparation#2F7"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sf.gov/pubs/2021/nsf21114/nsf21114.jsp?org=NS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nsf.gov/pubs/2021/nsf21110/nsf21110.js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mleddy@nsf.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catchiso@nsf.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29E-5C4B-E884-9381-5EF729695D96}"/>
              </a:ext>
            </a:extLst>
          </p:cNvPr>
          <p:cNvSpPr>
            <a:spLocks noGrp="1"/>
          </p:cNvSpPr>
          <p:nvPr>
            <p:ph type="title"/>
          </p:nvPr>
        </p:nvSpPr>
        <p:spPr>
          <a:xfrm>
            <a:off x="838200" y="365125"/>
            <a:ext cx="10809514" cy="1485446"/>
          </a:xfrm>
        </p:spPr>
        <p:txBody>
          <a:bodyPr>
            <a:normAutofit/>
          </a:bodyPr>
          <a:lstStyle/>
          <a:p>
            <a:r>
              <a:rPr lang="en-US" b="1"/>
              <a:t>Workplace Equity for Persons with Disabilities in STEM and STEM Education (NSF 23-593)</a:t>
            </a:r>
          </a:p>
        </p:txBody>
      </p:sp>
      <p:sp>
        <p:nvSpPr>
          <p:cNvPr id="3" name="Content Placeholder 2">
            <a:extLst>
              <a:ext uri="{FF2B5EF4-FFF2-40B4-BE49-F238E27FC236}">
                <a16:creationId xmlns:a16="http://schemas.microsoft.com/office/drawing/2014/main" id="{8525A0A5-E07B-32FB-31F7-BBEF6F469885}"/>
              </a:ext>
            </a:extLst>
          </p:cNvPr>
          <p:cNvSpPr>
            <a:spLocks noGrp="1"/>
          </p:cNvSpPr>
          <p:nvPr>
            <p:ph idx="1"/>
          </p:nvPr>
        </p:nvSpPr>
        <p:spPr>
          <a:xfrm>
            <a:off x="838200" y="2332139"/>
            <a:ext cx="10515600" cy="4160736"/>
          </a:xfrm>
        </p:spPr>
        <p:txBody>
          <a:bodyPr>
            <a:normAutofit/>
          </a:bodyPr>
          <a:lstStyle/>
          <a:p>
            <a:pPr marL="0" indent="0">
              <a:buNone/>
            </a:pPr>
            <a:r>
              <a:rPr lang="en-US" dirty="0"/>
              <a:t>Mark H. Leddy, PhD, MS, Lead Program Director</a:t>
            </a:r>
          </a:p>
          <a:p>
            <a:pPr marL="0" indent="0">
              <a:buNone/>
            </a:pPr>
            <a:r>
              <a:rPr lang="en-US" dirty="0"/>
              <a:t>Christopher L. Atchison, PhD, Program Director</a:t>
            </a:r>
          </a:p>
          <a:p>
            <a:pPr marL="0" indent="0">
              <a:buNone/>
            </a:pPr>
            <a:r>
              <a:rPr lang="en-US" dirty="0"/>
              <a:t>Division of Equity for Excellence in STEM</a:t>
            </a:r>
          </a:p>
          <a:p>
            <a:pPr marL="0" indent="0">
              <a:buNone/>
            </a:pPr>
            <a:r>
              <a:rPr lang="en-US" dirty="0"/>
              <a:t>Directorate for STEM Education</a:t>
            </a:r>
          </a:p>
          <a:p>
            <a:pPr marL="0" indent="0">
              <a:buNone/>
            </a:pPr>
            <a:r>
              <a:rPr lang="en-US" dirty="0"/>
              <a:t>National Science Foundation</a:t>
            </a:r>
          </a:p>
          <a:p>
            <a:pPr marL="0" indent="0">
              <a:buNone/>
            </a:pPr>
            <a:endParaRPr lang="en-US" dirty="0"/>
          </a:p>
          <a:p>
            <a:pPr marL="0" indent="0">
              <a:lnSpc>
                <a:spcPct val="100000"/>
              </a:lnSpc>
              <a:buNone/>
            </a:pPr>
            <a:r>
              <a:rPr lang="en-US" dirty="0"/>
              <a:t>Solicitation Webinar</a:t>
            </a:r>
          </a:p>
          <a:p>
            <a:pPr marL="0" indent="0">
              <a:lnSpc>
                <a:spcPct val="100000"/>
              </a:lnSpc>
              <a:buNone/>
            </a:pPr>
            <a:r>
              <a:rPr lang="en-US" dirty="0"/>
              <a:t>July 13, 2023</a:t>
            </a:r>
          </a:p>
        </p:txBody>
      </p:sp>
    </p:spTree>
    <p:extLst>
      <p:ext uri="{BB962C8B-B14F-4D97-AF65-F5344CB8AC3E}">
        <p14:creationId xmlns:p14="http://schemas.microsoft.com/office/powerpoint/2010/main" val="51578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8F6D-04CD-29CE-0F1F-FB28144FC30D}"/>
              </a:ext>
            </a:extLst>
          </p:cNvPr>
          <p:cNvSpPr>
            <a:spLocks noGrp="1"/>
          </p:cNvSpPr>
          <p:nvPr>
            <p:ph type="title"/>
          </p:nvPr>
        </p:nvSpPr>
        <p:spPr/>
        <p:txBody>
          <a:bodyPr/>
          <a:lstStyle/>
          <a:p>
            <a:r>
              <a:rPr lang="en-US" b="1"/>
              <a:t>Elements of NSF Merit Review Criteria</a:t>
            </a:r>
          </a:p>
        </p:txBody>
      </p:sp>
      <p:sp>
        <p:nvSpPr>
          <p:cNvPr id="3" name="Content Placeholder 2">
            <a:extLst>
              <a:ext uri="{FF2B5EF4-FFF2-40B4-BE49-F238E27FC236}">
                <a16:creationId xmlns:a16="http://schemas.microsoft.com/office/drawing/2014/main" id="{B47BD6FD-5D84-DF80-128E-47FBDE747794}"/>
              </a:ext>
            </a:extLst>
          </p:cNvPr>
          <p:cNvSpPr>
            <a:spLocks noGrp="1"/>
          </p:cNvSpPr>
          <p:nvPr>
            <p:ph idx="1"/>
          </p:nvPr>
        </p:nvSpPr>
        <p:spPr>
          <a:xfrm>
            <a:off x="838200" y="1825625"/>
            <a:ext cx="10515600" cy="4667250"/>
          </a:xfrm>
        </p:spPr>
        <p:txBody>
          <a:bodyPr>
            <a:noAutofit/>
          </a:bodyPr>
          <a:lstStyle/>
          <a:p>
            <a:pPr marL="742950" indent="-742950">
              <a:buFont typeface="+mj-lt"/>
              <a:buAutoNum type="arabicPeriod"/>
            </a:pPr>
            <a:r>
              <a:rPr lang="en-US" sz="3600"/>
              <a:t>What is the potential for the proposed activity to:</a:t>
            </a:r>
          </a:p>
          <a:p>
            <a:pPr marL="457200" lvl="1" indent="0">
              <a:buNone/>
            </a:pPr>
            <a:r>
              <a:rPr lang="en-US" sz="3200"/>
              <a:t>a.  Advance knowledge and understanding within its own field or across different fields (</a:t>
            </a:r>
            <a:r>
              <a:rPr lang="en-US" sz="3200" b="1"/>
              <a:t>Intellectual Merit</a:t>
            </a:r>
            <a:r>
              <a:rPr lang="en-US" sz="3200"/>
              <a:t>); and</a:t>
            </a:r>
          </a:p>
          <a:p>
            <a:pPr marL="971550" lvl="1" indent="-514350">
              <a:buAutoNum type="alphaLcPeriod" startAt="2"/>
            </a:pPr>
            <a:r>
              <a:rPr lang="en-US" sz="3200"/>
              <a:t>Benefit society or advance desired societal outcomes (</a:t>
            </a:r>
            <a:r>
              <a:rPr lang="en-US" sz="3200" b="1"/>
              <a:t>Broader Impacts</a:t>
            </a:r>
            <a:r>
              <a:rPr lang="en-US" sz="3200"/>
              <a:t>)?</a:t>
            </a:r>
          </a:p>
          <a:p>
            <a:pPr marL="457200" lvl="1" indent="0">
              <a:buNone/>
            </a:pPr>
            <a:endParaRPr lang="en-US" sz="1400"/>
          </a:p>
          <a:p>
            <a:pPr marL="742950" indent="-742950">
              <a:buFont typeface="+mj-lt"/>
              <a:buAutoNum type="arabicPeriod"/>
            </a:pPr>
            <a:r>
              <a:rPr lang="en-US" sz="3600"/>
              <a:t>To what extent do the proposed activities suggest and explore creative, original, or potentially transformative concepts?</a:t>
            </a:r>
          </a:p>
        </p:txBody>
      </p:sp>
    </p:spTree>
    <p:extLst>
      <p:ext uri="{BB962C8B-B14F-4D97-AF65-F5344CB8AC3E}">
        <p14:creationId xmlns:p14="http://schemas.microsoft.com/office/powerpoint/2010/main" val="289984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8F6D-04CD-29CE-0F1F-FB28144FC30D}"/>
              </a:ext>
            </a:extLst>
          </p:cNvPr>
          <p:cNvSpPr>
            <a:spLocks noGrp="1"/>
          </p:cNvSpPr>
          <p:nvPr>
            <p:ph type="title"/>
          </p:nvPr>
        </p:nvSpPr>
        <p:spPr/>
        <p:txBody>
          <a:bodyPr/>
          <a:lstStyle/>
          <a:p>
            <a:r>
              <a:rPr lang="en-US" b="1"/>
              <a:t>Elements of NSF Merit Review Criteria</a:t>
            </a:r>
          </a:p>
        </p:txBody>
      </p:sp>
      <p:sp>
        <p:nvSpPr>
          <p:cNvPr id="3" name="Content Placeholder 2">
            <a:extLst>
              <a:ext uri="{FF2B5EF4-FFF2-40B4-BE49-F238E27FC236}">
                <a16:creationId xmlns:a16="http://schemas.microsoft.com/office/drawing/2014/main" id="{B47BD6FD-5D84-DF80-128E-47FBDE747794}"/>
              </a:ext>
            </a:extLst>
          </p:cNvPr>
          <p:cNvSpPr>
            <a:spLocks noGrp="1"/>
          </p:cNvSpPr>
          <p:nvPr>
            <p:ph idx="1"/>
          </p:nvPr>
        </p:nvSpPr>
        <p:spPr>
          <a:xfrm>
            <a:off x="838199" y="1690688"/>
            <a:ext cx="11027229" cy="4802187"/>
          </a:xfrm>
        </p:spPr>
        <p:txBody>
          <a:bodyPr>
            <a:noAutofit/>
          </a:bodyPr>
          <a:lstStyle/>
          <a:p>
            <a:pPr marL="742950" indent="-742950">
              <a:buFont typeface="+mj-lt"/>
              <a:buAutoNum type="arabicPeriod" startAt="3"/>
            </a:pPr>
            <a:r>
              <a:rPr lang="en-US" sz="3600"/>
              <a:t>Is the plan for carrying out the proposed activities well-reasoned, well-organized, and based on a sound rationale? Does the plan incorporate a mechanism to assess success?</a:t>
            </a:r>
          </a:p>
          <a:p>
            <a:pPr marL="742950" indent="-742950">
              <a:buFont typeface="+mj-lt"/>
              <a:buAutoNum type="arabicPeriod" startAt="3"/>
            </a:pPr>
            <a:r>
              <a:rPr lang="en-US" sz="3600"/>
              <a:t>How well qualified is the individual, team, or organization to conduct the proposed activities?</a:t>
            </a:r>
          </a:p>
          <a:p>
            <a:pPr marL="742950" indent="-742950">
              <a:buFont typeface="+mj-lt"/>
              <a:buAutoNum type="arabicPeriod" startAt="3"/>
            </a:pPr>
            <a:r>
              <a:rPr lang="en-US" sz="3600"/>
              <a:t>Are there adequate resources available to the PI (either at the home organization or through collaborations) to carry out the proposed activities?</a:t>
            </a:r>
          </a:p>
        </p:txBody>
      </p:sp>
    </p:spTree>
    <p:extLst>
      <p:ext uri="{BB962C8B-B14F-4D97-AF65-F5344CB8AC3E}">
        <p14:creationId xmlns:p14="http://schemas.microsoft.com/office/powerpoint/2010/main" val="104559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8F6D-04CD-29CE-0F1F-FB28144FC30D}"/>
              </a:ext>
            </a:extLst>
          </p:cNvPr>
          <p:cNvSpPr>
            <a:spLocks noGrp="1"/>
          </p:cNvSpPr>
          <p:nvPr>
            <p:ph type="title"/>
          </p:nvPr>
        </p:nvSpPr>
        <p:spPr/>
        <p:txBody>
          <a:bodyPr/>
          <a:lstStyle/>
          <a:p>
            <a:r>
              <a:rPr lang="en-US" sz="4400" b="1"/>
              <a:t>Research &amp; Synthesis Specific Review Criteria</a:t>
            </a:r>
            <a:endParaRPr lang="en-US" b="1"/>
          </a:p>
        </p:txBody>
      </p:sp>
      <p:sp>
        <p:nvSpPr>
          <p:cNvPr id="3" name="Content Placeholder 2">
            <a:extLst>
              <a:ext uri="{FF2B5EF4-FFF2-40B4-BE49-F238E27FC236}">
                <a16:creationId xmlns:a16="http://schemas.microsoft.com/office/drawing/2014/main" id="{B47BD6FD-5D84-DF80-128E-47FBDE747794}"/>
              </a:ext>
            </a:extLst>
          </p:cNvPr>
          <p:cNvSpPr>
            <a:spLocks noGrp="1"/>
          </p:cNvSpPr>
          <p:nvPr>
            <p:ph idx="1"/>
          </p:nvPr>
        </p:nvSpPr>
        <p:spPr>
          <a:xfrm>
            <a:off x="838200" y="1825625"/>
            <a:ext cx="11353800" cy="4667250"/>
          </a:xfrm>
        </p:spPr>
        <p:txBody>
          <a:bodyPr>
            <a:noAutofit/>
          </a:bodyPr>
          <a:lstStyle/>
          <a:p>
            <a:pPr marL="742950" indent="-742950">
              <a:buFont typeface="+mj-lt"/>
              <a:buAutoNum type="arabicPeriod"/>
            </a:pPr>
            <a:r>
              <a:rPr lang="en-US"/>
              <a:t>Researchers, experts, and/or organizations with disability experience.</a:t>
            </a:r>
          </a:p>
          <a:p>
            <a:pPr marL="742950" indent="-742950">
              <a:buFont typeface="+mj-lt"/>
              <a:buAutoNum type="arabicPeriod"/>
            </a:pPr>
            <a:r>
              <a:rPr lang="en-US"/>
              <a:t>Disability type(s) to be investigated.</a:t>
            </a:r>
          </a:p>
          <a:p>
            <a:pPr marL="742950" indent="-742950">
              <a:buFont typeface="+mj-lt"/>
              <a:buAutoNum type="arabicPeriod"/>
            </a:pPr>
            <a:r>
              <a:rPr lang="en-US"/>
              <a:t>STEM and/or STEM education workplace(s) and/or postsecondary training setting(s).</a:t>
            </a:r>
          </a:p>
          <a:p>
            <a:pPr marL="742950" indent="-742950">
              <a:buFont typeface="+mj-lt"/>
              <a:buAutoNum type="arabicPeriod"/>
            </a:pPr>
            <a:r>
              <a:rPr lang="en-US"/>
              <a:t>Theoretical and/or conceptual framework(s), research hypotheses, questions, designs, methodologies, data analyses, and data interpretation plans.</a:t>
            </a:r>
          </a:p>
          <a:p>
            <a:pPr marL="742950" indent="-742950">
              <a:buFont typeface="+mj-lt"/>
              <a:buAutoNum type="arabicPeriod"/>
            </a:pPr>
            <a:r>
              <a:rPr lang="en-US"/>
              <a:t>Assessment of project success.</a:t>
            </a:r>
          </a:p>
          <a:p>
            <a:pPr marL="742950" indent="-742950">
              <a:buFont typeface="+mj-lt"/>
              <a:buAutoNum type="arabicPeriod"/>
            </a:pPr>
            <a:r>
              <a:rPr lang="en-US"/>
              <a:t>Accessible dissemination of knowledge and/or practice outcomes to traditional and new audiences.</a:t>
            </a:r>
          </a:p>
        </p:txBody>
      </p:sp>
    </p:spTree>
    <p:extLst>
      <p:ext uri="{BB962C8B-B14F-4D97-AF65-F5344CB8AC3E}">
        <p14:creationId xmlns:p14="http://schemas.microsoft.com/office/powerpoint/2010/main" val="16432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Authentic Leadership and Partnerships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0515601" cy="4667250"/>
          </a:xfrm>
        </p:spPr>
        <p:txBody>
          <a:bodyPr>
            <a:noAutofit/>
          </a:bodyPr>
          <a:lstStyle/>
          <a:p>
            <a:pPr marL="0" indent="0">
              <a:buNone/>
            </a:pPr>
            <a:r>
              <a:rPr lang="en-US" sz="3600"/>
              <a:t>Include people with disabilities on the project team:</a:t>
            </a:r>
          </a:p>
          <a:p>
            <a:r>
              <a:rPr lang="en-US" sz="3600"/>
              <a:t>Researchers and senior staff</a:t>
            </a:r>
          </a:p>
          <a:p>
            <a:r>
              <a:rPr lang="en-US" sz="3600"/>
              <a:t>Other personnel, staff, and expert consultants</a:t>
            </a:r>
          </a:p>
          <a:p>
            <a:r>
              <a:rPr lang="en-US" sz="3600"/>
              <a:t>Postdoctoral research scholars</a:t>
            </a:r>
          </a:p>
          <a:p>
            <a:r>
              <a:rPr lang="en-US" sz="3600"/>
              <a:t>Graduate students</a:t>
            </a:r>
          </a:p>
          <a:p>
            <a:r>
              <a:rPr lang="en-US" sz="3600"/>
              <a:t>Undergraduate students</a:t>
            </a:r>
          </a:p>
          <a:p>
            <a:r>
              <a:rPr lang="en-US" sz="3600"/>
              <a:t>Advisory board members</a:t>
            </a:r>
          </a:p>
        </p:txBody>
      </p:sp>
    </p:spTree>
    <p:extLst>
      <p:ext uri="{BB962C8B-B14F-4D97-AF65-F5344CB8AC3E}">
        <p14:creationId xmlns:p14="http://schemas.microsoft.com/office/powerpoint/2010/main" val="2262630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Disability Types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200" y="1589315"/>
            <a:ext cx="11092544" cy="4659086"/>
          </a:xfrm>
        </p:spPr>
        <p:txBody>
          <a:bodyPr>
            <a:noAutofit/>
          </a:bodyPr>
          <a:lstStyle/>
          <a:p>
            <a:r>
              <a:rPr lang="en-US" sz="3600"/>
              <a:t>D/deafness or hearing loss</a:t>
            </a:r>
          </a:p>
          <a:p>
            <a:r>
              <a:rPr lang="en-US" sz="3600"/>
              <a:t>Blindness or visual impairment</a:t>
            </a:r>
          </a:p>
          <a:p>
            <a:r>
              <a:rPr lang="en-US" sz="3600"/>
              <a:t>Physical</a:t>
            </a:r>
          </a:p>
          <a:p>
            <a:r>
              <a:rPr lang="en-US" sz="3600"/>
              <a:t>Mental health</a:t>
            </a:r>
          </a:p>
          <a:p>
            <a:r>
              <a:rPr lang="en-US" sz="3600"/>
              <a:t>Medical or other health-related disabilities</a:t>
            </a:r>
          </a:p>
          <a:p>
            <a:r>
              <a:rPr lang="en-US" sz="3600"/>
              <a:t>Neurodiverse or cognitive conditions: Dyslexia, Autism spectrum disorders, Learning Disabilities, and others</a:t>
            </a:r>
          </a:p>
          <a:p>
            <a:r>
              <a:rPr lang="en-US" sz="3600"/>
              <a:t>Multiple disabilities</a:t>
            </a:r>
          </a:p>
        </p:txBody>
      </p:sp>
    </p:spTree>
    <p:extLst>
      <p:ext uri="{BB962C8B-B14F-4D97-AF65-F5344CB8AC3E}">
        <p14:creationId xmlns:p14="http://schemas.microsoft.com/office/powerpoint/2010/main" val="381395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Workplaces and Training Settings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0515601" cy="4667250"/>
          </a:xfrm>
        </p:spPr>
        <p:txBody>
          <a:bodyPr>
            <a:noAutofit/>
          </a:bodyPr>
          <a:lstStyle/>
          <a:p>
            <a:r>
              <a:rPr lang="en-US" sz="3600"/>
              <a:t>Private, public, &amp; government-funded research centers and laboratories, businesses, &amp; industries</a:t>
            </a:r>
          </a:p>
          <a:p>
            <a:r>
              <a:rPr lang="en-US" sz="3600"/>
              <a:t>Undergraduate, graduate &amp; postgraduate college &amp; university classrooms, labs, &amp; research facilities</a:t>
            </a:r>
          </a:p>
          <a:p>
            <a:r>
              <a:rPr lang="en-US" sz="3600"/>
              <a:t>Field stations &amp; remote sites, observatories, polar facilities, research aircraft, &amp; sea-going vessels</a:t>
            </a:r>
          </a:p>
          <a:p>
            <a:r>
              <a:rPr lang="en-US" sz="3600"/>
              <a:t>PreK-12 classrooms &amp; learning environments</a:t>
            </a:r>
          </a:p>
          <a:p>
            <a:r>
              <a:rPr lang="en-US" sz="3600"/>
              <a:t>Tribal &amp; indigenous facilities &amp; environmental settings</a:t>
            </a:r>
          </a:p>
        </p:txBody>
      </p:sp>
    </p:spTree>
    <p:extLst>
      <p:ext uri="{BB962C8B-B14F-4D97-AF65-F5344CB8AC3E}">
        <p14:creationId xmlns:p14="http://schemas.microsoft.com/office/powerpoint/2010/main" val="43382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Theoretical and Conceptual Frameworks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0515601" cy="4667250"/>
          </a:xfrm>
        </p:spPr>
        <p:txBody>
          <a:bodyPr>
            <a:noAutofit/>
          </a:bodyPr>
          <a:lstStyle/>
          <a:p>
            <a:r>
              <a:rPr lang="en-US" sz="3600"/>
              <a:t>Robust research hypotheses, questions, designs, methodologies, data analysis &amp; data interpretation</a:t>
            </a:r>
          </a:p>
          <a:p>
            <a:r>
              <a:rPr lang="en-US" sz="3600"/>
              <a:t>Required foundation for robust research methods</a:t>
            </a:r>
          </a:p>
          <a:p>
            <a:r>
              <a:rPr lang="en-US" sz="3600"/>
              <a:t>May also align with indigenous traditional ecological knowledge &amp; community-based participatory research</a:t>
            </a:r>
          </a:p>
          <a:p>
            <a:r>
              <a:rPr lang="en-US" sz="3600"/>
              <a:t>Intersectional perspective, framework, or theory</a:t>
            </a:r>
          </a:p>
          <a:p>
            <a:r>
              <a:rPr lang="en-US" sz="3600"/>
              <a:t>Critical disability theory</a:t>
            </a:r>
          </a:p>
          <a:p>
            <a:r>
              <a:rPr lang="en-US" sz="3600"/>
              <a:t>Universal design principles </a:t>
            </a:r>
          </a:p>
        </p:txBody>
      </p:sp>
    </p:spTree>
    <p:extLst>
      <p:ext uri="{BB962C8B-B14F-4D97-AF65-F5344CB8AC3E}">
        <p14:creationId xmlns:p14="http://schemas.microsoft.com/office/powerpoint/2010/main" val="260695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Project Assessment and Evaluation</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0515601" cy="4667250"/>
          </a:xfrm>
        </p:spPr>
        <p:txBody>
          <a:bodyPr>
            <a:noAutofit/>
          </a:bodyPr>
          <a:lstStyle/>
          <a:p>
            <a:r>
              <a:rPr lang="en-US" sz="3600"/>
              <a:t>Plan for soliciting &amp; addressing feedback, for example:</a:t>
            </a:r>
          </a:p>
          <a:p>
            <a:pPr lvl="1"/>
            <a:r>
              <a:rPr lang="en-US" sz="3200"/>
              <a:t>Internal and/or external advisory board(s)</a:t>
            </a:r>
          </a:p>
          <a:p>
            <a:pPr lvl="1"/>
            <a:r>
              <a:rPr lang="en-US" sz="3200"/>
              <a:t>Internal and/or external evaluation plan(s)</a:t>
            </a:r>
          </a:p>
          <a:p>
            <a:pPr lvl="1"/>
            <a:r>
              <a:rPr lang="en-US" sz="3200"/>
              <a:t>Other evaluative mechanisms</a:t>
            </a:r>
          </a:p>
          <a:p>
            <a:r>
              <a:rPr lang="en-US" sz="3600"/>
              <a:t>Rationale for assessment mechanisms</a:t>
            </a:r>
          </a:p>
          <a:p>
            <a:r>
              <a:rPr lang="en-US" sz="3600"/>
              <a:t>Plan for objective assessment activities</a:t>
            </a:r>
          </a:p>
          <a:p>
            <a:r>
              <a:rPr lang="en-US" sz="3600"/>
              <a:t>Description of how assessment will inform project modifications and improvements</a:t>
            </a:r>
          </a:p>
        </p:txBody>
      </p:sp>
    </p:spTree>
    <p:extLst>
      <p:ext uri="{BB962C8B-B14F-4D97-AF65-F5344CB8AC3E}">
        <p14:creationId xmlns:p14="http://schemas.microsoft.com/office/powerpoint/2010/main" val="360487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Dissemination for Knowledge Advancement</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0515601" cy="4667250"/>
          </a:xfrm>
        </p:spPr>
        <p:txBody>
          <a:bodyPr>
            <a:noAutofit/>
          </a:bodyPr>
          <a:lstStyle/>
          <a:p>
            <a:r>
              <a:rPr lang="en-US" sz="3600"/>
              <a:t>How results, findings, outputs, and outcomes advance knowledge AND contribute to practice or policies</a:t>
            </a:r>
          </a:p>
          <a:p>
            <a:r>
              <a:rPr lang="en-US" sz="3600"/>
              <a:t>Creative approaches to reach broad audiences, in addition to peer-reviewed publications</a:t>
            </a:r>
          </a:p>
          <a:p>
            <a:r>
              <a:rPr lang="en-US" sz="3600"/>
              <a:t>Communication plan: Specific audiences, channels, media, and technologies</a:t>
            </a:r>
          </a:p>
          <a:p>
            <a:r>
              <a:rPr lang="en-US" sz="3600"/>
              <a:t>Bring findings to mainstream communities in 508 compliant and accessible formats</a:t>
            </a:r>
          </a:p>
        </p:txBody>
      </p:sp>
    </p:spTree>
    <p:extLst>
      <p:ext uri="{BB962C8B-B14F-4D97-AF65-F5344CB8AC3E}">
        <p14:creationId xmlns:p14="http://schemas.microsoft.com/office/powerpoint/2010/main" val="13818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Research Theme 1: Barriers and Solutions</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p:txBody>
          <a:bodyPr>
            <a:normAutofit/>
          </a:bodyPr>
          <a:lstStyle/>
          <a:p>
            <a:pPr marL="0" indent="0">
              <a:buNone/>
            </a:pPr>
            <a:r>
              <a:rPr lang="en-US" sz="4000"/>
              <a:t>Studying the Barriers and Solutions to Diversity, Equity, Inclusion, and Accessibility in STEM and STEM Education Workplaces and Training Settings for Persons with Disabilities</a:t>
            </a:r>
          </a:p>
        </p:txBody>
      </p:sp>
    </p:spTree>
    <p:extLst>
      <p:ext uri="{BB962C8B-B14F-4D97-AF65-F5344CB8AC3E}">
        <p14:creationId xmlns:p14="http://schemas.microsoft.com/office/powerpoint/2010/main" val="360582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mage displays the top half of the solicitation's first page and includes the title, solicitation number, and the names of all the directorates and divisions that support the activity. There is an NSF logo as well.">
            <a:extLst>
              <a:ext uri="{FF2B5EF4-FFF2-40B4-BE49-F238E27FC236}">
                <a16:creationId xmlns:a16="http://schemas.microsoft.com/office/drawing/2014/main" id="{5A80AF95-CCDA-67A5-E626-154756283D6E}"/>
              </a:ext>
            </a:extLst>
          </p:cNvPr>
          <p:cNvPicPr>
            <a:picLocks noChangeAspect="1"/>
          </p:cNvPicPr>
          <p:nvPr/>
        </p:nvPicPr>
        <p:blipFill>
          <a:blip r:embed="rId3"/>
          <a:stretch>
            <a:fillRect/>
          </a:stretch>
        </p:blipFill>
        <p:spPr>
          <a:xfrm>
            <a:off x="1979276" y="239486"/>
            <a:ext cx="8666952" cy="612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18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Research Theme 2: Intersectional Perspectives</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p:txBody>
          <a:bodyPr>
            <a:normAutofit/>
          </a:bodyPr>
          <a:lstStyle/>
          <a:p>
            <a:pPr marL="0" indent="0">
              <a:buNone/>
            </a:pPr>
            <a:r>
              <a:rPr lang="en-US" sz="4000"/>
              <a:t>Applying Intersectional Social Identity Perspectives to Investigate Characteristics and Conditions of STEM and STEM Education Workplaces and Training Settings for Persons with Disabilities</a:t>
            </a:r>
          </a:p>
        </p:txBody>
      </p:sp>
    </p:spTree>
    <p:extLst>
      <p:ext uri="{BB962C8B-B14F-4D97-AF65-F5344CB8AC3E}">
        <p14:creationId xmlns:p14="http://schemas.microsoft.com/office/powerpoint/2010/main" val="63866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Research Theme 3: Adapt, Adopt, Translate</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p:txBody>
          <a:bodyPr>
            <a:normAutofit/>
          </a:bodyPr>
          <a:lstStyle/>
          <a:p>
            <a:pPr marL="0" indent="0">
              <a:buNone/>
            </a:pPr>
            <a:r>
              <a:rPr lang="en-US" sz="4000"/>
              <a:t>Conducting Use-Inspired and Solution-Oriented Translational Research about Diverse, Equitable, Inclusive, and Accessible STEM and STEM Education Workplaces and Training Settings for Persons with Disabilities</a:t>
            </a:r>
          </a:p>
        </p:txBody>
      </p:sp>
    </p:spTree>
    <p:extLst>
      <p:ext uri="{BB962C8B-B14F-4D97-AF65-F5344CB8AC3E}">
        <p14:creationId xmlns:p14="http://schemas.microsoft.com/office/powerpoint/2010/main" val="409664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Research Examples: Barriers</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a:xfrm>
            <a:off x="838200" y="1825625"/>
            <a:ext cx="11136086" cy="4351338"/>
          </a:xfrm>
        </p:spPr>
        <p:txBody>
          <a:bodyPr>
            <a:normAutofit/>
          </a:bodyPr>
          <a:lstStyle/>
          <a:p>
            <a:pPr marL="742950" indent="-742950">
              <a:buFont typeface="+mj-lt"/>
              <a:buAutoNum type="arabicPeriod"/>
            </a:pPr>
            <a:r>
              <a:rPr lang="en-US" sz="4000"/>
              <a:t>Physical and technological barriers limiting work or training, and/or restricting equipment use </a:t>
            </a:r>
          </a:p>
          <a:p>
            <a:pPr marL="742950" indent="-742950">
              <a:buFont typeface="+mj-lt"/>
              <a:buAutoNum type="arabicPeriod"/>
            </a:pPr>
            <a:r>
              <a:rPr lang="en-US" sz="4000"/>
              <a:t>Socio-cultural factors adversely impacting thoughts, attitudes, and behaviors about people with disabilities</a:t>
            </a:r>
          </a:p>
          <a:p>
            <a:pPr marL="742950" indent="-742950">
              <a:buFont typeface="+mj-lt"/>
              <a:buAutoNum type="arabicPeriod"/>
            </a:pPr>
            <a:r>
              <a:rPr lang="en-US" sz="4000"/>
              <a:t>Policies and practices that are implicitly or explicitly biasing against people with disabilities </a:t>
            </a:r>
          </a:p>
          <a:p>
            <a:endParaRPr lang="en-US" sz="4000"/>
          </a:p>
        </p:txBody>
      </p:sp>
    </p:spTree>
    <p:extLst>
      <p:ext uri="{BB962C8B-B14F-4D97-AF65-F5344CB8AC3E}">
        <p14:creationId xmlns:p14="http://schemas.microsoft.com/office/powerpoint/2010/main" val="140350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Research Examples: Solutions</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a:xfrm>
            <a:off x="838199" y="1825625"/>
            <a:ext cx="11070771" cy="4351338"/>
          </a:xfrm>
        </p:spPr>
        <p:txBody>
          <a:bodyPr>
            <a:normAutofit/>
          </a:bodyPr>
          <a:lstStyle/>
          <a:p>
            <a:pPr marL="742950" indent="-742950">
              <a:buFont typeface="+mj-lt"/>
              <a:buAutoNum type="arabicPeriod"/>
            </a:pPr>
            <a:r>
              <a:rPr lang="en-US" sz="4000"/>
              <a:t>Solutions to eliminate physical or technological barriers that restrict equipment use</a:t>
            </a:r>
          </a:p>
          <a:p>
            <a:pPr marL="742950" indent="-742950">
              <a:buFont typeface="+mj-lt"/>
              <a:buAutoNum type="arabicPeriod"/>
            </a:pPr>
            <a:r>
              <a:rPr lang="en-US" sz="4000"/>
              <a:t>Intervention to mitigate negative socio-cultural factors impacting attitudes and behaviors</a:t>
            </a:r>
          </a:p>
          <a:p>
            <a:pPr marL="742950" indent="-742950">
              <a:buFont typeface="+mj-lt"/>
              <a:buAutoNum type="arabicPeriod"/>
            </a:pPr>
            <a:r>
              <a:rPr lang="en-US" sz="4000"/>
              <a:t>Policy and practice changes that mitigate or eliminate biases that limit persons with disabilities</a:t>
            </a:r>
          </a:p>
          <a:p>
            <a:endParaRPr lang="en-US" sz="4000"/>
          </a:p>
        </p:txBody>
      </p:sp>
    </p:spTree>
    <p:extLst>
      <p:ext uri="{BB962C8B-B14F-4D97-AF65-F5344CB8AC3E}">
        <p14:creationId xmlns:p14="http://schemas.microsoft.com/office/powerpoint/2010/main" val="325748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Proposal Preparation and Submissions Instructions</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p:txBody>
          <a:bodyPr>
            <a:normAutofit/>
          </a:bodyPr>
          <a:lstStyle/>
          <a:p>
            <a:r>
              <a:rPr lang="en-US" sz="4000"/>
              <a:t>Research.gov or Grants.gov submissions </a:t>
            </a:r>
          </a:p>
          <a:p>
            <a:r>
              <a:rPr lang="en-US" sz="4000"/>
              <a:t>Project Summary</a:t>
            </a:r>
          </a:p>
          <a:p>
            <a:r>
              <a:rPr lang="en-US" sz="4000"/>
              <a:t>Project Description</a:t>
            </a:r>
          </a:p>
          <a:p>
            <a:r>
              <a:rPr lang="en-US" sz="4000"/>
              <a:t>Budgets and Budget Justification</a:t>
            </a:r>
          </a:p>
          <a:p>
            <a:r>
              <a:rPr lang="en-US" sz="4000"/>
              <a:t>Special Information and Supplementary Documentation</a:t>
            </a:r>
          </a:p>
        </p:txBody>
      </p:sp>
    </p:spTree>
    <p:extLst>
      <p:ext uri="{BB962C8B-B14F-4D97-AF65-F5344CB8AC3E}">
        <p14:creationId xmlns:p14="http://schemas.microsoft.com/office/powerpoint/2010/main" val="299546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Research.gov or Grants.gov submission </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p:txBody>
          <a:bodyPr>
            <a:normAutofit/>
          </a:bodyPr>
          <a:lstStyle/>
          <a:p>
            <a:r>
              <a:rPr lang="en-US" sz="4000"/>
              <a:t>NSF FastLane is no longer a submission option</a:t>
            </a:r>
          </a:p>
          <a:p>
            <a:r>
              <a:rPr lang="en-US" sz="4000"/>
              <a:t>Research.gov</a:t>
            </a:r>
          </a:p>
          <a:p>
            <a:pPr lvl="1"/>
            <a:r>
              <a:rPr lang="en-US" sz="3600"/>
              <a:t>NSF Proposal and Award Policies and Procedures Guide (PAPPG) </a:t>
            </a:r>
          </a:p>
          <a:p>
            <a:pPr lvl="1"/>
            <a:r>
              <a:rPr lang="en-US" sz="3600"/>
              <a:t>Required use for collaborative proposals</a:t>
            </a:r>
          </a:p>
          <a:p>
            <a:r>
              <a:rPr lang="en-US" sz="4000"/>
              <a:t>Grants.gov</a:t>
            </a:r>
          </a:p>
          <a:p>
            <a:pPr lvl="1"/>
            <a:r>
              <a:rPr lang="en-US" sz="3600"/>
              <a:t>NSF Grants.gov Application Guide</a:t>
            </a:r>
          </a:p>
        </p:txBody>
      </p:sp>
    </p:spTree>
    <p:extLst>
      <p:ext uri="{BB962C8B-B14F-4D97-AF65-F5344CB8AC3E}">
        <p14:creationId xmlns:p14="http://schemas.microsoft.com/office/powerpoint/2010/main" val="135593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Project Summary Guidelines</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a:xfrm>
            <a:off x="838199" y="1825625"/>
            <a:ext cx="11027229" cy="4667250"/>
          </a:xfrm>
        </p:spPr>
        <p:txBody>
          <a:bodyPr>
            <a:normAutofit/>
          </a:bodyPr>
          <a:lstStyle/>
          <a:p>
            <a:r>
              <a:rPr lang="en-US" sz="4000"/>
              <a:t>Overview (Research issue or project purpose)</a:t>
            </a:r>
          </a:p>
          <a:p>
            <a:pPr lvl="1"/>
            <a:r>
              <a:rPr lang="en-US" sz="3600"/>
              <a:t>Research theme &amp; 6 project design components</a:t>
            </a:r>
          </a:p>
          <a:p>
            <a:r>
              <a:rPr lang="en-US" sz="4000"/>
              <a:t>Intellectual Merit (Advance knowledge potential)</a:t>
            </a:r>
          </a:p>
          <a:p>
            <a:pPr lvl="1"/>
            <a:r>
              <a:rPr lang="en-US" sz="3600"/>
              <a:t>Research goals, hypotheses, questions, designs, methodologies, data analyses, data interpretation</a:t>
            </a:r>
          </a:p>
          <a:p>
            <a:r>
              <a:rPr lang="en-US" sz="4000"/>
              <a:t>Broader Impacts (Benefit society &amp; outcomes)</a:t>
            </a:r>
          </a:p>
          <a:p>
            <a:pPr lvl="1"/>
            <a:r>
              <a:rPr lang="en-US" sz="3600"/>
              <a:t>Outcomes for individuals &amp; communities; brief communication &amp; dissemination plan overview</a:t>
            </a:r>
          </a:p>
        </p:txBody>
      </p:sp>
    </p:spTree>
    <p:extLst>
      <p:ext uri="{BB962C8B-B14F-4D97-AF65-F5344CB8AC3E}">
        <p14:creationId xmlns:p14="http://schemas.microsoft.com/office/powerpoint/2010/main" val="50162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Project Description Guidelines</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a:xfrm>
            <a:off x="838199" y="1825625"/>
            <a:ext cx="11027229" cy="4667250"/>
          </a:xfrm>
        </p:spPr>
        <p:txBody>
          <a:bodyPr>
            <a:normAutofit fontScale="92500" lnSpcReduction="10000"/>
          </a:bodyPr>
          <a:lstStyle/>
          <a:p>
            <a:r>
              <a:rPr lang="en-US" sz="4000"/>
              <a:t>Introduction</a:t>
            </a:r>
          </a:p>
          <a:p>
            <a:r>
              <a:rPr lang="en-US" sz="4000"/>
              <a:t>Literature review</a:t>
            </a:r>
          </a:p>
          <a:p>
            <a:r>
              <a:rPr lang="en-US" sz="4000"/>
              <a:t>Research plan</a:t>
            </a:r>
          </a:p>
          <a:p>
            <a:r>
              <a:rPr lang="en-US" sz="4000"/>
              <a:t>Assessment and evaluation plans</a:t>
            </a:r>
          </a:p>
          <a:p>
            <a:r>
              <a:rPr lang="en-US" sz="4000"/>
              <a:t>Leadership, management &amp; organization resources</a:t>
            </a:r>
          </a:p>
          <a:p>
            <a:r>
              <a:rPr lang="en-US" sz="4000"/>
              <a:t>Dissemination &amp; communication plan</a:t>
            </a:r>
          </a:p>
          <a:p>
            <a:r>
              <a:rPr lang="en-US" sz="4000"/>
              <a:t>Results from prior NSF Support</a:t>
            </a:r>
          </a:p>
          <a:p>
            <a:r>
              <a:rPr lang="en-US" sz="4000"/>
              <a:t>Broader Impacts</a:t>
            </a:r>
            <a:endParaRPr lang="en-US" sz="3600"/>
          </a:p>
        </p:txBody>
      </p:sp>
    </p:spTree>
    <p:extLst>
      <p:ext uri="{BB962C8B-B14F-4D97-AF65-F5344CB8AC3E}">
        <p14:creationId xmlns:p14="http://schemas.microsoft.com/office/powerpoint/2010/main" val="30775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Budgets and Budget Justification</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p:txBody>
          <a:bodyPr>
            <a:normAutofit/>
          </a:bodyPr>
          <a:lstStyle/>
          <a:p>
            <a:r>
              <a:rPr lang="en-US" sz="4000"/>
              <a:t>Voluntary committed cost sharing is prohibited</a:t>
            </a:r>
          </a:p>
          <a:p>
            <a:r>
              <a:rPr lang="en-US" sz="4000"/>
              <a:t>Budget request is driven by scope of activities</a:t>
            </a:r>
          </a:p>
          <a:p>
            <a:r>
              <a:rPr lang="en-US" sz="4000"/>
              <a:t>Include Line E. Travel, 1. Domestic for an annual two-day awardee meeting</a:t>
            </a:r>
          </a:p>
          <a:p>
            <a:pPr lvl="1"/>
            <a:r>
              <a:rPr lang="en-US" sz="3600"/>
              <a:t>PI +1 project team member</a:t>
            </a:r>
          </a:p>
          <a:p>
            <a:pPr lvl="1"/>
            <a:r>
              <a:rPr lang="en-US" sz="3600"/>
              <a:t>All undergraduates, graduate students, &amp; postdoctoral researchers working on the project</a:t>
            </a:r>
          </a:p>
        </p:txBody>
      </p:sp>
    </p:spTree>
    <p:extLst>
      <p:ext uri="{BB962C8B-B14F-4D97-AF65-F5344CB8AC3E}">
        <p14:creationId xmlns:p14="http://schemas.microsoft.com/office/powerpoint/2010/main" val="3160983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1CA2-0D0D-879F-718C-754A6F1DC8A1}"/>
              </a:ext>
            </a:extLst>
          </p:cNvPr>
          <p:cNvSpPr>
            <a:spLocks noGrp="1"/>
          </p:cNvSpPr>
          <p:nvPr>
            <p:ph type="title"/>
          </p:nvPr>
        </p:nvSpPr>
        <p:spPr/>
        <p:txBody>
          <a:bodyPr/>
          <a:lstStyle/>
          <a:p>
            <a:r>
              <a:rPr lang="en-US" b="1"/>
              <a:t>Special Information and Supplementary Documentation</a:t>
            </a:r>
          </a:p>
        </p:txBody>
      </p:sp>
      <p:sp>
        <p:nvSpPr>
          <p:cNvPr id="3" name="Content Placeholder 2">
            <a:extLst>
              <a:ext uri="{FF2B5EF4-FFF2-40B4-BE49-F238E27FC236}">
                <a16:creationId xmlns:a16="http://schemas.microsoft.com/office/drawing/2014/main" id="{3DAEAC1B-6637-D2F5-4E16-EE58C1550293}"/>
              </a:ext>
            </a:extLst>
          </p:cNvPr>
          <p:cNvSpPr>
            <a:spLocks noGrp="1"/>
          </p:cNvSpPr>
          <p:nvPr>
            <p:ph idx="1"/>
          </p:nvPr>
        </p:nvSpPr>
        <p:spPr/>
        <p:txBody>
          <a:bodyPr>
            <a:normAutofit/>
          </a:bodyPr>
          <a:lstStyle/>
          <a:p>
            <a:r>
              <a:rPr lang="en-US" sz="4000"/>
              <a:t>No appendices</a:t>
            </a:r>
          </a:p>
          <a:p>
            <a:r>
              <a:rPr lang="en-US" sz="4000"/>
              <a:t>No letters of support or endorsement</a:t>
            </a:r>
          </a:p>
          <a:p>
            <a:r>
              <a:rPr lang="en-US" sz="4000"/>
              <a:t>Data Management Plan</a:t>
            </a:r>
          </a:p>
          <a:p>
            <a:r>
              <a:rPr lang="en-US" sz="4000"/>
              <a:t>Postdoctoral Research Scholar Mentoring Plan</a:t>
            </a:r>
          </a:p>
          <a:p>
            <a:r>
              <a:rPr lang="en-US" sz="4000"/>
              <a:t>Letters of collaboration</a:t>
            </a:r>
          </a:p>
        </p:txBody>
      </p:sp>
    </p:spTree>
    <p:extLst>
      <p:ext uri="{BB962C8B-B14F-4D97-AF65-F5344CB8AC3E}">
        <p14:creationId xmlns:p14="http://schemas.microsoft.com/office/powerpoint/2010/main" val="182601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3 Research Themes</a:t>
            </a:r>
          </a:p>
        </p:txBody>
      </p:sp>
      <p:sp>
        <p:nvSpPr>
          <p:cNvPr id="8" name="Content Placeholder 7">
            <a:extLst>
              <a:ext uri="{FF2B5EF4-FFF2-40B4-BE49-F238E27FC236}">
                <a16:creationId xmlns:a16="http://schemas.microsoft.com/office/drawing/2014/main" id="{909E2E9E-5A1F-DDF4-9108-808D7978DD75}"/>
              </a:ext>
            </a:extLst>
          </p:cNvPr>
          <p:cNvSpPr>
            <a:spLocks noGrp="1"/>
          </p:cNvSpPr>
          <p:nvPr>
            <p:ph idx="1"/>
          </p:nvPr>
        </p:nvSpPr>
        <p:spPr/>
        <p:txBody>
          <a:bodyPr>
            <a:normAutofit/>
          </a:bodyPr>
          <a:lstStyle/>
          <a:p>
            <a:r>
              <a:rPr lang="en-US" sz="4000" dirty="0"/>
              <a:t>Studying barriers and/or solutions to diversity, equity, inclusion and accessibility (DEIA).</a:t>
            </a:r>
          </a:p>
          <a:p>
            <a:r>
              <a:rPr lang="en-US" sz="4000" dirty="0"/>
              <a:t>Applying intersectional social identity perspectives to investigate characteristics and conditions that limit and/or improve DEIA.</a:t>
            </a:r>
          </a:p>
          <a:p>
            <a:r>
              <a:rPr lang="en-US" sz="4000" dirty="0"/>
              <a:t>Conducting use-inspired and solution-oriented translational research about DEIA.</a:t>
            </a:r>
          </a:p>
        </p:txBody>
      </p:sp>
    </p:spTree>
    <p:extLst>
      <p:ext uri="{BB962C8B-B14F-4D97-AF65-F5344CB8AC3E}">
        <p14:creationId xmlns:p14="http://schemas.microsoft.com/office/powerpoint/2010/main" val="102214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F16F-1675-6D45-69BA-A31D27F37AA1}"/>
              </a:ext>
            </a:extLst>
          </p:cNvPr>
          <p:cNvSpPr>
            <a:spLocks noGrp="1"/>
          </p:cNvSpPr>
          <p:nvPr>
            <p:ph type="title"/>
          </p:nvPr>
        </p:nvSpPr>
        <p:spPr/>
        <p:txBody>
          <a:bodyPr/>
          <a:lstStyle/>
          <a:p>
            <a:r>
              <a:rPr lang="en-US" b="1"/>
              <a:t>Special Award Conditions</a:t>
            </a:r>
          </a:p>
        </p:txBody>
      </p:sp>
      <p:sp>
        <p:nvSpPr>
          <p:cNvPr id="3" name="Content Placeholder 2">
            <a:extLst>
              <a:ext uri="{FF2B5EF4-FFF2-40B4-BE49-F238E27FC236}">
                <a16:creationId xmlns:a16="http://schemas.microsoft.com/office/drawing/2014/main" id="{579E3DDE-D52D-6212-8E2D-7BD1FA7D992B}"/>
              </a:ext>
            </a:extLst>
          </p:cNvPr>
          <p:cNvSpPr>
            <a:spLocks noGrp="1"/>
          </p:cNvSpPr>
          <p:nvPr>
            <p:ph idx="1"/>
          </p:nvPr>
        </p:nvSpPr>
        <p:spPr/>
        <p:txBody>
          <a:bodyPr>
            <a:normAutofit/>
          </a:bodyPr>
          <a:lstStyle/>
          <a:p>
            <a:pPr marL="0" indent="0">
              <a:buNone/>
            </a:pPr>
            <a:r>
              <a:rPr lang="en-US" sz="4000"/>
              <a:t>The grantee is required to share requested materials and data, as allowed by the policies of the institutions, organizations, or federally recognized Tribal and Indigenous communities, with an NSF funded resource hub and/or a third-party evaluator if and when requested to do so.</a:t>
            </a:r>
          </a:p>
        </p:txBody>
      </p:sp>
    </p:spTree>
    <p:extLst>
      <p:ext uri="{BB962C8B-B14F-4D97-AF65-F5344CB8AC3E}">
        <p14:creationId xmlns:p14="http://schemas.microsoft.com/office/powerpoint/2010/main" val="128649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E94-2355-E3B9-F055-3B6B622071A6}"/>
              </a:ext>
            </a:extLst>
          </p:cNvPr>
          <p:cNvSpPr>
            <a:spLocks noGrp="1"/>
          </p:cNvSpPr>
          <p:nvPr>
            <p:ph type="title"/>
          </p:nvPr>
        </p:nvSpPr>
        <p:spPr>
          <a:xfrm>
            <a:off x="838200" y="383059"/>
            <a:ext cx="10515600" cy="1307629"/>
          </a:xfrm>
        </p:spPr>
        <p:txBody>
          <a:bodyPr>
            <a:normAutofit/>
          </a:bodyPr>
          <a:lstStyle/>
          <a:p>
            <a:r>
              <a:rPr lang="en-US" sz="4000" b="1"/>
              <a:t>Requests for Reasonable and Accessibility Accommodations</a:t>
            </a:r>
          </a:p>
        </p:txBody>
      </p:sp>
      <p:sp>
        <p:nvSpPr>
          <p:cNvPr id="3" name="Content Placeholder 2">
            <a:extLst>
              <a:ext uri="{FF2B5EF4-FFF2-40B4-BE49-F238E27FC236}">
                <a16:creationId xmlns:a16="http://schemas.microsoft.com/office/drawing/2014/main" id="{868DCB7B-16B5-9A4F-7206-6AA87AB5375C}"/>
              </a:ext>
            </a:extLst>
          </p:cNvPr>
          <p:cNvSpPr>
            <a:spLocks noGrp="1"/>
          </p:cNvSpPr>
          <p:nvPr>
            <p:ph idx="1"/>
          </p:nvPr>
        </p:nvSpPr>
        <p:spPr>
          <a:xfrm>
            <a:off x="838200" y="2024743"/>
            <a:ext cx="10961914" cy="4288971"/>
          </a:xfrm>
        </p:spPr>
        <p:txBody>
          <a:bodyPr>
            <a:normAutofit lnSpcReduction="10000"/>
          </a:bodyPr>
          <a:lstStyle/>
          <a:p>
            <a:pPr marL="0" indent="0">
              <a:buNone/>
            </a:pPr>
            <a:r>
              <a:rPr lang="en-US" sz="3600"/>
              <a:t>NSF Proposal and Award Policies and Procedures Guide (PAPPG): Chapter II, Section A.2.</a:t>
            </a:r>
          </a:p>
          <a:p>
            <a:r>
              <a:rPr lang="en-US" sz="3600"/>
              <a:t>Proposal accommodations: NSF Office of Equity and Civil Right’s Disability Program Manager at </a:t>
            </a:r>
            <a:r>
              <a:rPr lang="en-US" sz="3600">
                <a:hlinkClick r:id="rId3"/>
              </a:rPr>
              <a:t>rarequest@nsf.gov</a:t>
            </a:r>
            <a:endParaRPr lang="en-US" sz="3600"/>
          </a:p>
          <a:p>
            <a:r>
              <a:rPr lang="en-US" sz="3600"/>
              <a:t>Accessibility accommodations: NSF Section 508 Compliance Officer at </a:t>
            </a:r>
            <a:r>
              <a:rPr lang="en-US" sz="3600">
                <a:hlinkClick r:id="rId4"/>
              </a:rPr>
              <a:t>kotts@nsf.gov</a:t>
            </a:r>
            <a:endParaRPr lang="en-US" sz="3600"/>
          </a:p>
          <a:p>
            <a:r>
              <a:rPr lang="en-US" sz="3600"/>
              <a:t>At least 30 calendar days prior to a proposal deadline</a:t>
            </a:r>
          </a:p>
        </p:txBody>
      </p:sp>
    </p:spTree>
    <p:extLst>
      <p:ext uri="{BB962C8B-B14F-4D97-AF65-F5344CB8AC3E}">
        <p14:creationId xmlns:p14="http://schemas.microsoft.com/office/powerpoint/2010/main" val="995227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E94-2355-E3B9-F055-3B6B622071A6}"/>
              </a:ext>
            </a:extLst>
          </p:cNvPr>
          <p:cNvSpPr>
            <a:spLocks noGrp="1"/>
          </p:cNvSpPr>
          <p:nvPr>
            <p:ph type="title"/>
          </p:nvPr>
        </p:nvSpPr>
        <p:spPr>
          <a:xfrm>
            <a:off x="838200" y="383059"/>
            <a:ext cx="10515600" cy="1307629"/>
          </a:xfrm>
        </p:spPr>
        <p:txBody>
          <a:bodyPr>
            <a:normAutofit/>
          </a:bodyPr>
          <a:lstStyle/>
          <a:p>
            <a:r>
              <a:rPr lang="en-US" sz="4000" b="1"/>
              <a:t>Facilitation Awards for Scientists and Engineers with Disabilities (FASED)</a:t>
            </a:r>
          </a:p>
        </p:txBody>
      </p:sp>
      <p:sp>
        <p:nvSpPr>
          <p:cNvPr id="3" name="Content Placeholder 2">
            <a:extLst>
              <a:ext uri="{FF2B5EF4-FFF2-40B4-BE49-F238E27FC236}">
                <a16:creationId xmlns:a16="http://schemas.microsoft.com/office/drawing/2014/main" id="{868DCB7B-16B5-9A4F-7206-6AA87AB5375C}"/>
              </a:ext>
            </a:extLst>
          </p:cNvPr>
          <p:cNvSpPr>
            <a:spLocks noGrp="1"/>
          </p:cNvSpPr>
          <p:nvPr>
            <p:ph idx="1"/>
          </p:nvPr>
        </p:nvSpPr>
        <p:spPr>
          <a:xfrm>
            <a:off x="838200" y="2644345"/>
            <a:ext cx="10515600" cy="3532617"/>
          </a:xfrm>
        </p:spPr>
        <p:txBody>
          <a:bodyPr/>
          <a:lstStyle/>
          <a:p>
            <a:r>
              <a:rPr lang="en-US">
                <a:hlinkClick r:id="rId3"/>
              </a:rPr>
              <a:t>Proposal &amp; Award Policies &amp; Procedures Guide (PAPPG)</a:t>
            </a:r>
            <a:endParaRPr lang="en-US"/>
          </a:p>
          <a:p>
            <a:r>
              <a:rPr lang="en-US">
                <a:hlinkClick r:id="rId4"/>
              </a:rPr>
              <a:t>NSF 23-1, Chapter II, F.7.</a:t>
            </a:r>
            <a:endParaRPr lang="en-US"/>
          </a:p>
          <a:p>
            <a:endParaRPr lang="en-US"/>
          </a:p>
        </p:txBody>
      </p:sp>
    </p:spTree>
    <p:extLst>
      <p:ext uri="{BB962C8B-B14F-4D97-AF65-F5344CB8AC3E}">
        <p14:creationId xmlns:p14="http://schemas.microsoft.com/office/powerpoint/2010/main" val="33091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1460500"/>
          </a:xfrm>
        </p:spPr>
        <p:txBody>
          <a:bodyPr>
            <a:normAutofit/>
          </a:bodyPr>
          <a:lstStyle/>
          <a:p>
            <a:r>
              <a:rPr lang="en-US" b="1"/>
              <a:t>Directorate for STEM Education </a:t>
            </a:r>
            <a:br>
              <a:rPr lang="en-US" b="1"/>
            </a:br>
            <a:r>
              <a:rPr lang="en-US" b="1"/>
              <a:t>Dear Colleague Letters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200" y="2285999"/>
            <a:ext cx="10515600" cy="3890963"/>
          </a:xfrm>
        </p:spPr>
        <p:txBody>
          <a:bodyPr>
            <a:normAutofit/>
          </a:bodyPr>
          <a:lstStyle/>
          <a:p>
            <a:r>
              <a:rPr lang="en-US" sz="4000"/>
              <a:t>Dear Colleague Letter: Research to Improve STEM Teaching, Learning, and Workforce Development for Persons with Disabilities (</a:t>
            </a:r>
            <a:r>
              <a:rPr lang="en-US" sz="4000">
                <a:hlinkClick r:id="rId3"/>
              </a:rPr>
              <a:t>NSF 21-114</a:t>
            </a:r>
            <a:r>
              <a:rPr lang="en-US" sz="4000"/>
              <a:t>)</a:t>
            </a:r>
          </a:p>
          <a:p>
            <a:r>
              <a:rPr lang="en-US" sz="4000"/>
              <a:t>Dear Colleague Letter: Persons with Disabilities – STEM Engagement and Access (</a:t>
            </a:r>
            <a:r>
              <a:rPr lang="en-US" sz="4000">
                <a:hlinkClick r:id="rId4"/>
              </a:rPr>
              <a:t>NSF 21-110</a:t>
            </a:r>
            <a:r>
              <a:rPr lang="en-US" sz="4000"/>
              <a:t>) </a:t>
            </a:r>
          </a:p>
        </p:txBody>
      </p:sp>
    </p:spTree>
    <p:extLst>
      <p:ext uri="{BB962C8B-B14F-4D97-AF65-F5344CB8AC3E}">
        <p14:creationId xmlns:p14="http://schemas.microsoft.com/office/powerpoint/2010/main" val="1225310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29E-5C4B-E884-9381-5EF729695D96}"/>
              </a:ext>
            </a:extLst>
          </p:cNvPr>
          <p:cNvSpPr>
            <a:spLocks noGrp="1"/>
          </p:cNvSpPr>
          <p:nvPr>
            <p:ph type="title"/>
          </p:nvPr>
        </p:nvSpPr>
        <p:spPr>
          <a:xfrm>
            <a:off x="838200" y="365125"/>
            <a:ext cx="10809514" cy="1485446"/>
          </a:xfrm>
        </p:spPr>
        <p:txBody>
          <a:bodyPr>
            <a:normAutofit/>
          </a:bodyPr>
          <a:lstStyle/>
          <a:p>
            <a:r>
              <a:rPr lang="en-US" b="1"/>
              <a:t>Workplace Equity for Persons with Disabilities in STEM and STEM Education (NSF 23-593)</a:t>
            </a:r>
          </a:p>
        </p:txBody>
      </p:sp>
      <p:sp>
        <p:nvSpPr>
          <p:cNvPr id="3" name="Content Placeholder 2">
            <a:extLst>
              <a:ext uri="{FF2B5EF4-FFF2-40B4-BE49-F238E27FC236}">
                <a16:creationId xmlns:a16="http://schemas.microsoft.com/office/drawing/2014/main" id="{8525A0A5-E07B-32FB-31F7-BBEF6F469885}"/>
              </a:ext>
            </a:extLst>
          </p:cNvPr>
          <p:cNvSpPr>
            <a:spLocks noGrp="1"/>
          </p:cNvSpPr>
          <p:nvPr>
            <p:ph idx="1"/>
          </p:nvPr>
        </p:nvSpPr>
        <p:spPr>
          <a:xfrm>
            <a:off x="838200" y="2332139"/>
            <a:ext cx="10515600" cy="4160736"/>
          </a:xfrm>
        </p:spPr>
        <p:txBody>
          <a:bodyPr>
            <a:normAutofit/>
          </a:bodyPr>
          <a:lstStyle/>
          <a:p>
            <a:pPr marL="0" indent="0">
              <a:buNone/>
            </a:pPr>
            <a:r>
              <a:rPr lang="en-US" sz="3200"/>
              <a:t>Mark H. Leddy, </a:t>
            </a:r>
            <a:r>
              <a:rPr lang="en-US" sz="3200">
                <a:hlinkClick r:id="rId3"/>
              </a:rPr>
              <a:t>mleddy@nsf.gov</a:t>
            </a:r>
            <a:r>
              <a:rPr lang="en-US" sz="3200"/>
              <a:t>, (703) 292-4655</a:t>
            </a:r>
          </a:p>
          <a:p>
            <a:pPr marL="0" indent="0">
              <a:buNone/>
            </a:pPr>
            <a:r>
              <a:rPr lang="en-US" sz="3200"/>
              <a:t>Christopher Atchison, </a:t>
            </a:r>
            <a:r>
              <a:rPr lang="en-US" sz="3200">
                <a:hlinkClick r:id="rId4"/>
              </a:rPr>
              <a:t>catchiso@nsf.gov</a:t>
            </a:r>
            <a:r>
              <a:rPr lang="en-US" sz="3200"/>
              <a:t>, (703) 292-2154</a:t>
            </a:r>
          </a:p>
          <a:p>
            <a:pPr marL="0" indent="0">
              <a:buNone/>
            </a:pPr>
            <a:endParaRPr lang="en-US" sz="3200"/>
          </a:p>
          <a:p>
            <a:pPr marL="0" indent="0">
              <a:buNone/>
            </a:pPr>
            <a:r>
              <a:rPr lang="en-US"/>
              <a:t>Division of Equity for Excellence in STEM</a:t>
            </a:r>
          </a:p>
          <a:p>
            <a:pPr marL="0" indent="0">
              <a:buNone/>
            </a:pPr>
            <a:r>
              <a:rPr lang="en-US"/>
              <a:t>Directorate for STEM Education, National Science Foundation</a:t>
            </a:r>
          </a:p>
          <a:p>
            <a:pPr marL="0" indent="0">
              <a:buNone/>
            </a:pPr>
            <a:endParaRPr lang="en-US"/>
          </a:p>
          <a:p>
            <a:pPr marL="0" indent="0">
              <a:lnSpc>
                <a:spcPct val="100000"/>
              </a:lnSpc>
              <a:buNone/>
            </a:pPr>
            <a:r>
              <a:rPr lang="en-US"/>
              <a:t>Solicitation Webinar, July 13, 2023</a:t>
            </a:r>
          </a:p>
        </p:txBody>
      </p:sp>
    </p:spTree>
    <p:extLst>
      <p:ext uri="{BB962C8B-B14F-4D97-AF65-F5344CB8AC3E}">
        <p14:creationId xmlns:p14="http://schemas.microsoft.com/office/powerpoint/2010/main" val="234828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3D3-110D-C04B-5221-954E1E1FFB3F}"/>
              </a:ext>
            </a:extLst>
          </p:cNvPr>
          <p:cNvSpPr>
            <a:spLocks noGrp="1"/>
          </p:cNvSpPr>
          <p:nvPr>
            <p:ph type="title"/>
          </p:nvPr>
        </p:nvSpPr>
        <p:spPr>
          <a:xfrm>
            <a:off x="838200" y="365125"/>
            <a:ext cx="10515600" cy="870551"/>
          </a:xfrm>
        </p:spPr>
        <p:txBody>
          <a:bodyPr>
            <a:normAutofit/>
          </a:bodyPr>
          <a:lstStyle/>
          <a:p>
            <a:r>
              <a:rPr lang="en-US" b="1"/>
              <a:t>6 Key Project Design Components</a:t>
            </a:r>
          </a:p>
        </p:txBody>
      </p:sp>
      <p:sp>
        <p:nvSpPr>
          <p:cNvPr id="3" name="Content Placeholder 2">
            <a:extLst>
              <a:ext uri="{FF2B5EF4-FFF2-40B4-BE49-F238E27FC236}">
                <a16:creationId xmlns:a16="http://schemas.microsoft.com/office/drawing/2014/main" id="{CE0B5B40-13E7-A5C9-5B91-5FD23371F645}"/>
              </a:ext>
            </a:extLst>
          </p:cNvPr>
          <p:cNvSpPr>
            <a:spLocks noGrp="1"/>
          </p:cNvSpPr>
          <p:nvPr>
            <p:ph idx="1"/>
          </p:nvPr>
        </p:nvSpPr>
        <p:spPr>
          <a:xfrm>
            <a:off x="838199" y="1825625"/>
            <a:ext cx="11353801" cy="4667250"/>
          </a:xfrm>
        </p:spPr>
        <p:txBody>
          <a:bodyPr>
            <a:noAutofit/>
          </a:bodyPr>
          <a:lstStyle/>
          <a:p>
            <a:pPr marL="742950" indent="-742950">
              <a:buFont typeface="+mj-lt"/>
              <a:buAutoNum type="arabicPeriod"/>
            </a:pPr>
            <a:r>
              <a:rPr lang="en-US"/>
              <a:t>Researchers, experts, and/or organizations with disability experience.</a:t>
            </a:r>
          </a:p>
          <a:p>
            <a:pPr marL="742950" indent="-742950">
              <a:buFont typeface="+mj-lt"/>
              <a:buAutoNum type="arabicPeriod"/>
            </a:pPr>
            <a:r>
              <a:rPr lang="en-US"/>
              <a:t>Disability type(s) to be investigated.</a:t>
            </a:r>
          </a:p>
          <a:p>
            <a:pPr marL="742950" indent="-742950">
              <a:buFont typeface="+mj-lt"/>
              <a:buAutoNum type="arabicPeriod"/>
            </a:pPr>
            <a:r>
              <a:rPr lang="en-US"/>
              <a:t>STEM and/or STEM education workplace(s) and/or postsecondary training setting(s).</a:t>
            </a:r>
          </a:p>
          <a:p>
            <a:pPr marL="742950" indent="-742950">
              <a:buFont typeface="+mj-lt"/>
              <a:buAutoNum type="arabicPeriod"/>
            </a:pPr>
            <a:r>
              <a:rPr lang="en-US"/>
              <a:t>Theoretical and/or conceptual framework(s), research hypotheses, questions, designs, methodologies, data analyses, and data interpretation plans.</a:t>
            </a:r>
          </a:p>
          <a:p>
            <a:pPr marL="742950" indent="-742950">
              <a:buFont typeface="+mj-lt"/>
              <a:buAutoNum type="arabicPeriod"/>
            </a:pPr>
            <a:r>
              <a:rPr lang="en-US"/>
              <a:t>Assessment of project success.</a:t>
            </a:r>
          </a:p>
          <a:p>
            <a:pPr marL="742950" indent="-742950">
              <a:buFont typeface="+mj-lt"/>
              <a:buAutoNum type="arabicPeriod"/>
            </a:pPr>
            <a:r>
              <a:rPr lang="en-US"/>
              <a:t>Accessible dissemination of knowledge and/or practice outcomes to traditional and new audiences.</a:t>
            </a:r>
          </a:p>
        </p:txBody>
      </p:sp>
    </p:spTree>
    <p:extLst>
      <p:ext uri="{BB962C8B-B14F-4D97-AF65-F5344CB8AC3E}">
        <p14:creationId xmlns:p14="http://schemas.microsoft.com/office/powerpoint/2010/main" val="127607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6D2E-EDAE-B62E-C682-D88ECB904E50}"/>
              </a:ext>
            </a:extLst>
          </p:cNvPr>
          <p:cNvSpPr>
            <a:spLocks noGrp="1"/>
          </p:cNvSpPr>
          <p:nvPr>
            <p:ph type="title"/>
          </p:nvPr>
        </p:nvSpPr>
        <p:spPr/>
        <p:txBody>
          <a:bodyPr/>
          <a:lstStyle/>
          <a:p>
            <a:r>
              <a:rPr lang="en-US" b="1"/>
              <a:t>Eligibility Information: Who May Submit</a:t>
            </a:r>
          </a:p>
        </p:txBody>
      </p:sp>
      <p:sp>
        <p:nvSpPr>
          <p:cNvPr id="3" name="Content Placeholder 2">
            <a:extLst>
              <a:ext uri="{FF2B5EF4-FFF2-40B4-BE49-F238E27FC236}">
                <a16:creationId xmlns:a16="http://schemas.microsoft.com/office/drawing/2014/main" id="{44FDF364-25B6-F84F-B98E-206D038E497A}"/>
              </a:ext>
            </a:extLst>
          </p:cNvPr>
          <p:cNvSpPr>
            <a:spLocks noGrp="1"/>
          </p:cNvSpPr>
          <p:nvPr>
            <p:ph idx="1"/>
          </p:nvPr>
        </p:nvSpPr>
        <p:spPr>
          <a:xfrm>
            <a:off x="838200" y="1825625"/>
            <a:ext cx="10892246" cy="4667250"/>
          </a:xfrm>
        </p:spPr>
        <p:txBody>
          <a:bodyPr vert="horz" lIns="91440" tIns="45720" rIns="91440" bIns="45720" rtlCol="0" anchor="t">
            <a:normAutofit/>
          </a:bodyPr>
          <a:lstStyle/>
          <a:p>
            <a:r>
              <a:rPr lang="en-US" sz="4000"/>
              <a:t>Institutions of higher education</a:t>
            </a:r>
            <a:endParaRPr lang="en-US" sz="4000">
              <a:cs typeface="Calibri"/>
            </a:endParaRPr>
          </a:p>
          <a:p>
            <a:r>
              <a:rPr lang="en-US" sz="4000"/>
              <a:t>Non-profit, non-academic organizations</a:t>
            </a:r>
            <a:endParaRPr lang="en-US" sz="4000">
              <a:cs typeface="Calibri"/>
            </a:endParaRPr>
          </a:p>
          <a:p>
            <a:r>
              <a:rPr lang="en-US" sz="4000"/>
              <a:t>For-profit organizations, including small businesses</a:t>
            </a:r>
            <a:endParaRPr lang="en-US" sz="4000">
              <a:cs typeface="Calibri"/>
            </a:endParaRPr>
          </a:p>
          <a:p>
            <a:r>
              <a:rPr lang="en-US" sz="4000"/>
              <a:t>State &amp; local governments, including school districts</a:t>
            </a:r>
            <a:endParaRPr lang="en-US" sz="4000">
              <a:cs typeface="Calibri"/>
            </a:endParaRPr>
          </a:p>
          <a:p>
            <a:r>
              <a:rPr lang="en-US" sz="4000"/>
              <a:t>Tribal governments</a:t>
            </a:r>
            <a:endParaRPr lang="en-US" sz="4000">
              <a:cs typeface="Calibri" panose="020F0502020204030204"/>
            </a:endParaRPr>
          </a:p>
        </p:txBody>
      </p:sp>
    </p:spTree>
    <p:extLst>
      <p:ext uri="{BB962C8B-B14F-4D97-AF65-F5344CB8AC3E}">
        <p14:creationId xmlns:p14="http://schemas.microsoft.com/office/powerpoint/2010/main" val="267655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6D2E-EDAE-B62E-C682-D88ECB904E50}"/>
              </a:ext>
            </a:extLst>
          </p:cNvPr>
          <p:cNvSpPr>
            <a:spLocks noGrp="1"/>
          </p:cNvSpPr>
          <p:nvPr>
            <p:ph type="title"/>
          </p:nvPr>
        </p:nvSpPr>
        <p:spPr/>
        <p:txBody>
          <a:bodyPr/>
          <a:lstStyle/>
          <a:p>
            <a:r>
              <a:rPr lang="en-US" b="1" dirty="0"/>
              <a:t>PI and Organizational Eligibility Information</a:t>
            </a:r>
          </a:p>
        </p:txBody>
      </p:sp>
      <p:sp>
        <p:nvSpPr>
          <p:cNvPr id="3" name="Content Placeholder 2">
            <a:extLst>
              <a:ext uri="{FF2B5EF4-FFF2-40B4-BE49-F238E27FC236}">
                <a16:creationId xmlns:a16="http://schemas.microsoft.com/office/drawing/2014/main" id="{44FDF364-25B6-F84F-B98E-206D038E497A}"/>
              </a:ext>
            </a:extLst>
          </p:cNvPr>
          <p:cNvSpPr>
            <a:spLocks noGrp="1"/>
          </p:cNvSpPr>
          <p:nvPr>
            <p:ph idx="1"/>
          </p:nvPr>
        </p:nvSpPr>
        <p:spPr/>
        <p:txBody>
          <a:bodyPr>
            <a:normAutofit lnSpcReduction="10000"/>
          </a:bodyPr>
          <a:lstStyle/>
          <a:p>
            <a:r>
              <a:rPr lang="en-US" sz="4000" dirty="0"/>
              <a:t>NO limits or restrictions on who may serve as PI.</a:t>
            </a:r>
          </a:p>
          <a:p>
            <a:pPr marL="0" indent="0">
              <a:buNone/>
            </a:pPr>
            <a:endParaRPr lang="en-US" sz="4000" dirty="0"/>
          </a:p>
          <a:p>
            <a:r>
              <a:rPr lang="en-US" sz="4000" dirty="0"/>
              <a:t>NO limits or restrictions on the number of proposals per organization.</a:t>
            </a:r>
          </a:p>
          <a:p>
            <a:pPr marL="0" indent="0">
              <a:buNone/>
            </a:pPr>
            <a:endParaRPr lang="en-US" sz="4000" dirty="0"/>
          </a:p>
          <a:p>
            <a:r>
              <a:rPr lang="en-US" sz="4000" dirty="0"/>
              <a:t>NO limits or restrictions on the number of proposals per PI or Co-PI.</a:t>
            </a:r>
          </a:p>
          <a:p>
            <a:endParaRPr lang="en-US" dirty="0"/>
          </a:p>
        </p:txBody>
      </p:sp>
    </p:spTree>
    <p:extLst>
      <p:ext uri="{BB962C8B-B14F-4D97-AF65-F5344CB8AC3E}">
        <p14:creationId xmlns:p14="http://schemas.microsoft.com/office/powerpoint/2010/main" val="283786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D652-BB68-5BE3-7051-8DC90BD30301}"/>
              </a:ext>
            </a:extLst>
          </p:cNvPr>
          <p:cNvSpPr>
            <a:spLocks noGrp="1"/>
          </p:cNvSpPr>
          <p:nvPr>
            <p:ph type="title"/>
          </p:nvPr>
        </p:nvSpPr>
        <p:spPr/>
        <p:txBody>
          <a:bodyPr/>
          <a:lstStyle/>
          <a:p>
            <a:r>
              <a:rPr lang="en-US" b="1"/>
              <a:t>5 Proposal Types</a:t>
            </a:r>
          </a:p>
        </p:txBody>
      </p:sp>
      <p:sp>
        <p:nvSpPr>
          <p:cNvPr id="3" name="Content Placeholder 2">
            <a:extLst>
              <a:ext uri="{FF2B5EF4-FFF2-40B4-BE49-F238E27FC236}">
                <a16:creationId xmlns:a16="http://schemas.microsoft.com/office/drawing/2014/main" id="{EA0C77BD-71AA-2DF6-E9E3-060B514262AC}"/>
              </a:ext>
            </a:extLst>
          </p:cNvPr>
          <p:cNvSpPr>
            <a:spLocks noGrp="1"/>
          </p:cNvSpPr>
          <p:nvPr>
            <p:ph idx="1"/>
          </p:nvPr>
        </p:nvSpPr>
        <p:spPr/>
        <p:txBody>
          <a:bodyPr>
            <a:normAutofit/>
          </a:bodyPr>
          <a:lstStyle/>
          <a:p>
            <a:r>
              <a:rPr lang="en-US" sz="4000"/>
              <a:t>Research</a:t>
            </a:r>
          </a:p>
          <a:p>
            <a:r>
              <a:rPr lang="en-US" sz="4000"/>
              <a:t>Synthesis</a:t>
            </a:r>
          </a:p>
          <a:p>
            <a:r>
              <a:rPr lang="en-US" sz="4000"/>
              <a:t>Conference</a:t>
            </a:r>
          </a:p>
          <a:p>
            <a:r>
              <a:rPr lang="en-US" sz="4000"/>
              <a:t>EArly-concept Grants for Exploratory Research (EAGER)</a:t>
            </a:r>
          </a:p>
          <a:p>
            <a:r>
              <a:rPr lang="en-US" sz="4000"/>
              <a:t>Rapid Response Research (RAPID)</a:t>
            </a:r>
          </a:p>
        </p:txBody>
      </p:sp>
    </p:spTree>
    <p:extLst>
      <p:ext uri="{BB962C8B-B14F-4D97-AF65-F5344CB8AC3E}">
        <p14:creationId xmlns:p14="http://schemas.microsoft.com/office/powerpoint/2010/main" val="263788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6D2E-EDAE-B62E-C682-D88ECB904E50}"/>
              </a:ext>
            </a:extLst>
          </p:cNvPr>
          <p:cNvSpPr>
            <a:spLocks noGrp="1"/>
          </p:cNvSpPr>
          <p:nvPr>
            <p:ph type="title"/>
          </p:nvPr>
        </p:nvSpPr>
        <p:spPr/>
        <p:txBody>
          <a:bodyPr/>
          <a:lstStyle/>
          <a:p>
            <a:r>
              <a:rPr lang="en-US" b="1"/>
              <a:t>Full Proposal Deadline and Target Date</a:t>
            </a:r>
          </a:p>
        </p:txBody>
      </p:sp>
      <p:sp>
        <p:nvSpPr>
          <p:cNvPr id="3" name="Content Placeholder 2">
            <a:extLst>
              <a:ext uri="{FF2B5EF4-FFF2-40B4-BE49-F238E27FC236}">
                <a16:creationId xmlns:a16="http://schemas.microsoft.com/office/drawing/2014/main" id="{44FDF364-25B6-F84F-B98E-206D038E497A}"/>
              </a:ext>
            </a:extLst>
          </p:cNvPr>
          <p:cNvSpPr>
            <a:spLocks noGrp="1"/>
          </p:cNvSpPr>
          <p:nvPr>
            <p:ph idx="1"/>
          </p:nvPr>
        </p:nvSpPr>
        <p:spPr/>
        <p:txBody>
          <a:bodyPr>
            <a:normAutofit/>
          </a:bodyPr>
          <a:lstStyle/>
          <a:p>
            <a:r>
              <a:rPr lang="en-US" sz="4000"/>
              <a:t>Research and Synthesis Full Proposals</a:t>
            </a:r>
          </a:p>
          <a:p>
            <a:pPr lvl="1"/>
            <a:r>
              <a:rPr lang="en-US" sz="3600"/>
              <a:t>Due Tuesday, September 19, 2023</a:t>
            </a:r>
          </a:p>
          <a:p>
            <a:pPr lvl="1"/>
            <a:r>
              <a:rPr lang="en-US" sz="3600"/>
              <a:t>By 5pm submitter’s local time</a:t>
            </a:r>
          </a:p>
          <a:p>
            <a:r>
              <a:rPr lang="en-US" sz="4000"/>
              <a:t>Conference, EAGER, and RAPID Proposals</a:t>
            </a:r>
          </a:p>
          <a:p>
            <a:pPr lvl="1"/>
            <a:r>
              <a:rPr lang="en-US" sz="3600"/>
              <a:t>Target date is Tuesday, September 19, 2023</a:t>
            </a:r>
          </a:p>
          <a:p>
            <a:pPr lvl="1"/>
            <a:r>
              <a:rPr lang="en-US" sz="3600"/>
              <a:t>May be submitted before, on, or after target date</a:t>
            </a:r>
          </a:p>
          <a:p>
            <a:endParaRPr lang="en-US"/>
          </a:p>
        </p:txBody>
      </p:sp>
    </p:spTree>
    <p:extLst>
      <p:ext uri="{BB962C8B-B14F-4D97-AF65-F5344CB8AC3E}">
        <p14:creationId xmlns:p14="http://schemas.microsoft.com/office/powerpoint/2010/main" val="336376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8F6D-04CD-29CE-0F1F-FB28144FC30D}"/>
              </a:ext>
            </a:extLst>
          </p:cNvPr>
          <p:cNvSpPr>
            <a:spLocks noGrp="1"/>
          </p:cNvSpPr>
          <p:nvPr>
            <p:ph type="title"/>
          </p:nvPr>
        </p:nvSpPr>
        <p:spPr/>
        <p:txBody>
          <a:bodyPr/>
          <a:lstStyle/>
          <a:p>
            <a:r>
              <a:rPr lang="en-US" b="1"/>
              <a:t>NSF Merit Review Criteria</a:t>
            </a:r>
          </a:p>
        </p:txBody>
      </p:sp>
      <p:sp>
        <p:nvSpPr>
          <p:cNvPr id="3" name="Content Placeholder 2">
            <a:extLst>
              <a:ext uri="{FF2B5EF4-FFF2-40B4-BE49-F238E27FC236}">
                <a16:creationId xmlns:a16="http://schemas.microsoft.com/office/drawing/2014/main" id="{B47BD6FD-5D84-DF80-128E-47FBDE747794}"/>
              </a:ext>
            </a:extLst>
          </p:cNvPr>
          <p:cNvSpPr>
            <a:spLocks noGrp="1"/>
          </p:cNvSpPr>
          <p:nvPr>
            <p:ph idx="1"/>
          </p:nvPr>
        </p:nvSpPr>
        <p:spPr>
          <a:xfrm>
            <a:off x="838200" y="1825625"/>
            <a:ext cx="10515600" cy="4667250"/>
          </a:xfrm>
        </p:spPr>
        <p:txBody>
          <a:bodyPr>
            <a:noAutofit/>
          </a:bodyPr>
          <a:lstStyle/>
          <a:p>
            <a:r>
              <a:rPr lang="en-US" sz="3600" b="1"/>
              <a:t>Intellectual Merit</a:t>
            </a:r>
            <a:r>
              <a:rPr lang="en-US" sz="3600"/>
              <a:t>: This criterion encompasses the potential to advance knowledge.</a:t>
            </a:r>
          </a:p>
          <a:p>
            <a:r>
              <a:rPr lang="en-US" sz="3600" b="1"/>
              <a:t>Broader Impacts</a:t>
            </a:r>
            <a:r>
              <a:rPr lang="en-US" sz="3600"/>
              <a:t>: This criterion encompasses the potential to benefit society and contribute to the achievement of specific, desired societal outcomes.</a:t>
            </a:r>
          </a:p>
          <a:p>
            <a:r>
              <a:rPr lang="en-US" sz="3600" b="1"/>
              <a:t>Data Management and Postdoctoral Researcher Mentoring Plans</a:t>
            </a:r>
          </a:p>
          <a:p>
            <a:r>
              <a:rPr lang="en-US" sz="3600" b="1"/>
              <a:t>Additional Solicitation Review Criteria</a:t>
            </a:r>
          </a:p>
        </p:txBody>
      </p:sp>
    </p:spTree>
    <p:extLst>
      <p:ext uri="{BB962C8B-B14F-4D97-AF65-F5344CB8AC3E}">
        <p14:creationId xmlns:p14="http://schemas.microsoft.com/office/powerpoint/2010/main" val="34012063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4CEF691834C343AD601BDDDBF98C04" ma:contentTypeVersion="14" ma:contentTypeDescription="Create a new document." ma:contentTypeScope="" ma:versionID="847a56d56afa17bcd900b56802f3517a">
  <xsd:schema xmlns:xsd="http://www.w3.org/2001/XMLSchema" xmlns:xs="http://www.w3.org/2001/XMLSchema" xmlns:p="http://schemas.microsoft.com/office/2006/metadata/properties" xmlns:ns2="5390c723-3250-4ce6-9b0c-8dd800b791e9" xmlns:ns3="14c52bc5-a1e4-47fa-9dfe-4a28461df574" targetNamespace="http://schemas.microsoft.com/office/2006/metadata/properties" ma:root="true" ma:fieldsID="c4e29316a3475fa5c2c0fa880d5cccc7" ns2:_="" ns3:_="">
    <xsd:import namespace="5390c723-3250-4ce6-9b0c-8dd800b791e9"/>
    <xsd:import namespace="14c52bc5-a1e4-47fa-9dfe-4a28461df5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c723-3250-4ce6-9b0c-8dd800b79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c52bc5-a1e4-47fa-9dfe-4a28461df57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c17336-8fed-4dbe-a889-7f263048edb2}" ma:internalName="TaxCatchAll" ma:showField="CatchAllData" ma:web="14c52bc5-a1e4-47fa-9dfe-4a28461df5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90c723-3250-4ce6-9b0c-8dd800b791e9">
      <Terms xmlns="http://schemas.microsoft.com/office/infopath/2007/PartnerControls"/>
    </lcf76f155ced4ddcb4097134ff3c332f>
    <TaxCatchAll xmlns="14c52bc5-a1e4-47fa-9dfe-4a28461df574" xsi:nil="true"/>
    <SharedWithUsers xmlns="14c52bc5-a1e4-47fa-9dfe-4a28461df574">
      <UserInfo>
        <DisplayName>Atchison, Christopher</DisplayName>
        <AccountId>53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8AAAE5-F655-4ED7-A0CB-FABE93CF4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c723-3250-4ce6-9b0c-8dd800b791e9"/>
    <ds:schemaRef ds:uri="14c52bc5-a1e4-47fa-9dfe-4a28461df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E3E5FD-3DA6-496D-9FD8-A130C0FDB76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4c52bc5-a1e4-47fa-9dfe-4a28461df574"/>
    <ds:schemaRef ds:uri="http://purl.org/dc/terms/"/>
    <ds:schemaRef ds:uri="5390c723-3250-4ce6-9b0c-8dd800b791e9"/>
    <ds:schemaRef ds:uri="http://www.w3.org/XML/1998/namespace"/>
    <ds:schemaRef ds:uri="http://purl.org/dc/dcmitype/"/>
  </ds:schemaRefs>
</ds:datastoreItem>
</file>

<file path=customXml/itemProps3.xml><?xml version="1.0" encoding="utf-8"?>
<ds:datastoreItem xmlns:ds="http://schemas.openxmlformats.org/officeDocument/2006/customXml" ds:itemID="{57F5B696-AED3-4545-830A-E8DB2BB3F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1639</Words>
  <Application>Microsoft Office PowerPoint</Application>
  <PresentationFormat>Widescreen</PresentationFormat>
  <Paragraphs>232</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1_Office Theme</vt:lpstr>
      <vt:lpstr>Workplace Equity for Persons with Disabilities in STEM and STEM Education (NSF 23-593)</vt:lpstr>
      <vt:lpstr>PowerPoint Presentation</vt:lpstr>
      <vt:lpstr>3 Research Themes</vt:lpstr>
      <vt:lpstr>6 Key Project Design Components</vt:lpstr>
      <vt:lpstr>Eligibility Information: Who May Submit</vt:lpstr>
      <vt:lpstr>PI and Organizational Eligibility Information</vt:lpstr>
      <vt:lpstr>5 Proposal Types</vt:lpstr>
      <vt:lpstr>Full Proposal Deadline and Target Date</vt:lpstr>
      <vt:lpstr>NSF Merit Review Criteria</vt:lpstr>
      <vt:lpstr>Elements of NSF Merit Review Criteria</vt:lpstr>
      <vt:lpstr>Elements of NSF Merit Review Criteria</vt:lpstr>
      <vt:lpstr>Research &amp; Synthesis Specific Review Criteria</vt:lpstr>
      <vt:lpstr>Authentic Leadership and Partnerships</vt:lpstr>
      <vt:lpstr>Disability Types</vt:lpstr>
      <vt:lpstr>Workplaces and Training Settings</vt:lpstr>
      <vt:lpstr>Theoretical and Conceptual Frameworks</vt:lpstr>
      <vt:lpstr>Project Assessment and Evaluation</vt:lpstr>
      <vt:lpstr>Dissemination for Knowledge Advancement</vt:lpstr>
      <vt:lpstr>Research Theme 1: Barriers and Solutions</vt:lpstr>
      <vt:lpstr>Research Theme 2: Intersectional Perspectives</vt:lpstr>
      <vt:lpstr>Research Theme 3: Adapt, Adopt, Translate</vt:lpstr>
      <vt:lpstr>Research Examples: Barriers</vt:lpstr>
      <vt:lpstr>Research Examples: Solutions</vt:lpstr>
      <vt:lpstr>Proposal Preparation and Submissions Instructions</vt:lpstr>
      <vt:lpstr>Research.gov or Grants.gov submission </vt:lpstr>
      <vt:lpstr>Project Summary Guidelines</vt:lpstr>
      <vt:lpstr>Project Description Guidelines</vt:lpstr>
      <vt:lpstr>Budgets and Budget Justification</vt:lpstr>
      <vt:lpstr>Special Information and Supplementary Documentation</vt:lpstr>
      <vt:lpstr>Special Award Conditions</vt:lpstr>
      <vt:lpstr>Requests for Reasonable and Accessibility Accommodations</vt:lpstr>
      <vt:lpstr>Facilitation Awards for Scientists and Engineers with Disabilities (FASED)</vt:lpstr>
      <vt:lpstr>Directorate for STEM Education  Dear Colleague Letters</vt:lpstr>
      <vt:lpstr>Workplace Equity for Persons with Disabilities in STEM and STEM Education (NSF 23-593)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and Rehabilitation Research at the National Science Foundation</dc:title>
  <dc:creator>Leddy, Mark H.</dc:creator>
  <cp:lastModifiedBy>Leddy, Mark H.</cp:lastModifiedBy>
  <cp:revision>1</cp:revision>
  <dcterms:created xsi:type="dcterms:W3CDTF">2023-06-18T19:41:40Z</dcterms:created>
  <dcterms:modified xsi:type="dcterms:W3CDTF">2023-08-04T15:58:31Z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3c6005a7-329d-42ac-adb3-2f089d1b9404</vt:lpwstr>
  </property>
  <property fmtid="{D5CDD505-2E9C-101B-9397-08002B2CF9AE}" pid="3" name="ContainsCUI">
    <vt:lpwstr>No</vt:lpwstr>
  </property>
  <property fmtid="{D5CDD505-2E9C-101B-9397-08002B2CF9AE}" pid="4" name="ContentTypeId">
    <vt:lpwstr>0x010100664CEF691834C343AD601BDDDBF98C04</vt:lpwstr>
  </property>
  <property fmtid="{D5CDD505-2E9C-101B-9397-08002B2CF9AE}" pid="5" name="MediaServiceImageTags">
    <vt:lpwstr/>
  </property>
</Properties>
</file>